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4294" r:id="rId4"/>
  </p:sldMasterIdLst>
  <p:notesMasterIdLst>
    <p:notesMasterId r:id="rId64"/>
  </p:notesMasterIdLst>
  <p:sldIdLst>
    <p:sldId id="256" r:id="rId5"/>
    <p:sldId id="286" r:id="rId6"/>
    <p:sldId id="754" r:id="rId7"/>
    <p:sldId id="758" r:id="rId8"/>
    <p:sldId id="775" r:id="rId9"/>
    <p:sldId id="665" r:id="rId10"/>
    <p:sldId id="752" r:id="rId11"/>
    <p:sldId id="753" r:id="rId12"/>
    <p:sldId id="693" r:id="rId13"/>
    <p:sldId id="692" r:id="rId14"/>
    <p:sldId id="695" r:id="rId15"/>
    <p:sldId id="691" r:id="rId16"/>
    <p:sldId id="714" r:id="rId17"/>
    <p:sldId id="776" r:id="rId18"/>
    <p:sldId id="759" r:id="rId19"/>
    <p:sldId id="760" r:id="rId20"/>
    <p:sldId id="762" r:id="rId21"/>
    <p:sldId id="761" r:id="rId22"/>
    <p:sldId id="777" r:id="rId23"/>
    <p:sldId id="778" r:id="rId24"/>
    <p:sldId id="780" r:id="rId25"/>
    <p:sldId id="781" r:id="rId26"/>
    <p:sldId id="763" r:id="rId27"/>
    <p:sldId id="779" r:id="rId28"/>
    <p:sldId id="782" r:id="rId29"/>
    <p:sldId id="725" r:id="rId30"/>
    <p:sldId id="726" r:id="rId31"/>
    <p:sldId id="727" r:id="rId32"/>
    <p:sldId id="728" r:id="rId33"/>
    <p:sldId id="729" r:id="rId34"/>
    <p:sldId id="718" r:id="rId35"/>
    <p:sldId id="314" r:id="rId36"/>
    <p:sldId id="756" r:id="rId37"/>
    <p:sldId id="336" r:id="rId38"/>
    <p:sldId id="338" r:id="rId39"/>
    <p:sldId id="667" r:id="rId40"/>
    <p:sldId id="573" r:id="rId41"/>
    <p:sldId id="744" r:id="rId42"/>
    <p:sldId id="748" r:id="rId43"/>
    <p:sldId id="604" r:id="rId44"/>
    <p:sldId id="719" r:id="rId45"/>
    <p:sldId id="736" r:id="rId46"/>
    <p:sldId id="720" r:id="rId47"/>
    <p:sldId id="721" r:id="rId48"/>
    <p:sldId id="724" r:id="rId49"/>
    <p:sldId id="365" r:id="rId50"/>
    <p:sldId id="679" r:id="rId51"/>
    <p:sldId id="773" r:id="rId52"/>
    <p:sldId id="751" r:id="rId53"/>
    <p:sldId id="771" r:id="rId54"/>
    <p:sldId id="772" r:id="rId55"/>
    <p:sldId id="767" r:id="rId56"/>
    <p:sldId id="768" r:id="rId57"/>
    <p:sldId id="769" r:id="rId58"/>
    <p:sldId id="686" r:id="rId59"/>
    <p:sldId id="766" r:id="rId60"/>
    <p:sldId id="770" r:id="rId61"/>
    <p:sldId id="774" r:id="rId62"/>
    <p:sldId id="308" r:id="rId6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188" userDrawn="1">
          <p15:clr>
            <a:srgbClr val="A4A3A4"/>
          </p15:clr>
        </p15:guide>
        <p15:guide id="2" pos="51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Harrison" initials="JH" lastIdx="15" clrIdx="0">
    <p:extLst>
      <p:ext uri="{19B8F6BF-5375-455C-9EA6-DF929625EA0E}">
        <p15:presenceInfo xmlns:p15="http://schemas.microsoft.com/office/powerpoint/2012/main" userId="d0e5f76d1247fb79" providerId="Windows Live"/>
      </p:ext>
    </p:extLst>
  </p:cmAuthor>
  <p:cmAuthor id="2" name="Harrison, James H (jhh5y)" initials="HJH(" lastIdx="13" clrIdx="1">
    <p:extLst>
      <p:ext uri="{19B8F6BF-5375-455C-9EA6-DF929625EA0E}">
        <p15:presenceInfo xmlns:p15="http://schemas.microsoft.com/office/powerpoint/2012/main" userId="S::jhh5y@virginia.edu::b54e91c0-fe5f-4cdd-a96e-e47c544bc2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FF5"/>
    <a:srgbClr val="EF0000"/>
    <a:srgbClr val="592C82"/>
    <a:srgbClr val="E5626A"/>
    <a:srgbClr val="DE8B05"/>
    <a:srgbClr val="009A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1"/>
    <p:restoredTop sz="83555"/>
  </p:normalViewPr>
  <p:slideViewPr>
    <p:cSldViewPr snapToGrid="0">
      <p:cViewPr varScale="1">
        <p:scale>
          <a:sx n="191" d="100"/>
          <a:sy n="191" d="100"/>
        </p:scale>
        <p:origin x="1144" y="176"/>
      </p:cViewPr>
      <p:guideLst>
        <p:guide orient="horz" pos="1188"/>
        <p:guide pos="513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James H (jhh5y)" userId="b54e91c0-fe5f-4cdd-a96e-e47c544bc298" providerId="ADAL" clId="{88DAE538-6161-824D-97A2-58B8EC689AA3}"/>
    <pc:docChg chg="custSel modSld modShowInfo">
      <pc:chgData name="Harrison, James H (jhh5y)" userId="b54e91c0-fe5f-4cdd-a96e-e47c544bc298" providerId="ADAL" clId="{88DAE538-6161-824D-97A2-58B8EC689AA3}" dt="2023-05-10T00:23:06.390" v="123" actId="2744"/>
      <pc:docMkLst>
        <pc:docMk/>
      </pc:docMkLst>
      <pc:sldChg chg="modNotesTx">
        <pc:chgData name="Harrison, James H (jhh5y)" userId="b54e91c0-fe5f-4cdd-a96e-e47c544bc298" providerId="ADAL" clId="{88DAE538-6161-824D-97A2-58B8EC689AA3}" dt="2023-05-10T00:22:54.200" v="122"/>
        <pc:sldMkLst>
          <pc:docMk/>
          <pc:sldMk cId="0" sldId="256"/>
        </pc:sldMkLst>
      </pc:sldChg>
      <pc:sldChg chg="modNotesTx">
        <pc:chgData name="Harrison, James H (jhh5y)" userId="b54e91c0-fe5f-4cdd-a96e-e47c544bc298" providerId="ADAL" clId="{88DAE538-6161-824D-97A2-58B8EC689AA3}" dt="2023-05-09T23:29:40.827" v="89" actId="20577"/>
        <pc:sldMkLst>
          <pc:docMk/>
          <pc:sldMk cId="2551815569" sldId="286"/>
        </pc:sldMkLst>
      </pc:sldChg>
      <pc:sldChg chg="modSp mod">
        <pc:chgData name="Harrison, James H (jhh5y)" userId="b54e91c0-fe5f-4cdd-a96e-e47c544bc298" providerId="ADAL" clId="{88DAE538-6161-824D-97A2-58B8EC689AA3}" dt="2023-05-09T22:58:36.677" v="1" actId="20577"/>
        <pc:sldMkLst>
          <pc:docMk/>
          <pc:sldMk cId="3400709409" sldId="308"/>
        </pc:sldMkLst>
      </pc:sldChg>
      <pc:sldChg chg="modSp mod">
        <pc:chgData name="Harrison, James H (jhh5y)" userId="b54e91c0-fe5f-4cdd-a96e-e47c544bc298" providerId="ADAL" clId="{88DAE538-6161-824D-97A2-58B8EC689AA3}" dt="2023-05-09T23:34:05.419" v="121" actId="20577"/>
        <pc:sldMkLst>
          <pc:docMk/>
          <pc:sldMk cId="2838320002" sldId="758"/>
        </pc:sldMkLst>
      </pc:sldChg>
    </pc:docChg>
  </pc:docChgLst>
  <pc:docChgLst>
    <pc:chgData name="Harrison, James H (jhh5y)" userId="b54e91c0-fe5f-4cdd-a96e-e47c544bc298" providerId="ADAL" clId="{38721534-3439-294A-BD94-EE4B9E558697}"/>
    <pc:docChg chg="custSel addSld modSld modShowInfo">
      <pc:chgData name="Harrison, James H (jhh5y)" userId="b54e91c0-fe5f-4cdd-a96e-e47c544bc298" providerId="ADAL" clId="{38721534-3439-294A-BD94-EE4B9E558697}" dt="2024-02-07T04:31:01.609" v="563" actId="20577"/>
      <pc:docMkLst>
        <pc:docMk/>
      </pc:docMkLst>
      <pc:sldChg chg="modSp mod">
        <pc:chgData name="Harrison, James H (jhh5y)" userId="b54e91c0-fe5f-4cdd-a96e-e47c544bc298" providerId="ADAL" clId="{38721534-3439-294A-BD94-EE4B9E558697}" dt="2024-02-07T03:49:14.598" v="39" actId="27636"/>
        <pc:sldMkLst>
          <pc:docMk/>
          <pc:sldMk cId="3400709409" sldId="308"/>
        </pc:sldMkLst>
      </pc:sldChg>
      <pc:sldChg chg="addSp delSp modSp new mod">
        <pc:chgData name="Harrison, James H (jhh5y)" userId="b54e91c0-fe5f-4cdd-a96e-e47c544bc298" providerId="ADAL" clId="{38721534-3439-294A-BD94-EE4B9E558697}" dt="2024-02-07T04:31:01.609" v="563" actId="20577"/>
        <pc:sldMkLst>
          <pc:docMk/>
          <pc:sldMk cId="3486410157" sldId="778"/>
        </pc:sldMkLst>
      </pc:sldChg>
    </pc:docChg>
  </pc:docChgLst>
  <pc:docChgLst>
    <pc:chgData name="Harrison, James H (jhh5y)" userId="b54e91c0-fe5f-4cdd-a96e-e47c544bc298" providerId="ADAL" clId="{9A2B043D-5DC6-AC41-A2E9-8B506CB3A085}"/>
    <pc:docChg chg="undo redo custSel addSld delSld modSld sldOrd addMainMaster delMainMaster modMainMaster modShowInfo">
      <pc:chgData name="Harrison, James H (jhh5y)" userId="b54e91c0-fe5f-4cdd-a96e-e47c544bc298" providerId="ADAL" clId="{9A2B043D-5DC6-AC41-A2E9-8B506CB3A085}" dt="2023-02-01T16:48:55.076" v="14057" actId="20577"/>
      <pc:docMkLst>
        <pc:docMk/>
      </pc:docMkLst>
      <pc:sldChg chg="modSp mod modTransition">
        <pc:chgData name="Harrison, James H (jhh5y)" userId="b54e91c0-fe5f-4cdd-a96e-e47c544bc298" providerId="ADAL" clId="{9A2B043D-5DC6-AC41-A2E9-8B506CB3A085}" dt="2023-02-01T16:10:02.305" v="13756"/>
        <pc:sldMkLst>
          <pc:docMk/>
          <pc:sldMk cId="0" sldId="256"/>
        </pc:sldMkLst>
      </pc:sldChg>
      <pc:sldChg chg="addSp delSp modSp mod modTransition modClrScheme chgLayout modNotesTx">
        <pc:chgData name="Harrison, James H (jhh5y)" userId="b54e91c0-fe5f-4cdd-a96e-e47c544bc298" providerId="ADAL" clId="{9A2B043D-5DC6-AC41-A2E9-8B506CB3A085}" dt="2023-02-01T16:10:04.247" v="13757"/>
        <pc:sldMkLst>
          <pc:docMk/>
          <pc:sldMk cId="2551815569" sldId="286"/>
        </pc:sldMkLst>
      </pc:sldChg>
      <pc:sldChg chg="modSp add mod">
        <pc:chgData name="Harrison, James H (jhh5y)" userId="b54e91c0-fe5f-4cdd-a96e-e47c544bc298" providerId="ADAL" clId="{9A2B043D-5DC6-AC41-A2E9-8B506CB3A085}" dt="2023-01-31T22:41:28.434" v="11796" actId="20577"/>
        <pc:sldMkLst>
          <pc:docMk/>
          <pc:sldMk cId="3400709409" sldId="308"/>
        </pc:sldMkLst>
      </pc:sldChg>
      <pc:sldChg chg="modSp del">
        <pc:chgData name="Harrison, James H (jhh5y)" userId="b54e91c0-fe5f-4cdd-a96e-e47c544bc298" providerId="ADAL" clId="{9A2B043D-5DC6-AC41-A2E9-8B506CB3A085}" dt="2023-01-27T17:56:53.072" v="795" actId="2696"/>
        <pc:sldMkLst>
          <pc:docMk/>
          <pc:sldMk cId="1744911091" sldId="313"/>
        </pc:sldMkLst>
      </pc:sldChg>
      <pc:sldChg chg="addSp delSp modSp mod">
        <pc:chgData name="Harrison, James H (jhh5y)" userId="b54e91c0-fe5f-4cdd-a96e-e47c544bc298" providerId="ADAL" clId="{9A2B043D-5DC6-AC41-A2E9-8B506CB3A085}" dt="2023-01-27T19:36:32.776" v="2375" actId="20577"/>
        <pc:sldMkLst>
          <pc:docMk/>
          <pc:sldMk cId="175276199" sldId="314"/>
        </pc:sldMkLst>
      </pc:sldChg>
      <pc:sldChg chg="modSp mod">
        <pc:chgData name="Harrison, James H (jhh5y)" userId="b54e91c0-fe5f-4cdd-a96e-e47c544bc298" providerId="ADAL" clId="{9A2B043D-5DC6-AC41-A2E9-8B506CB3A085}" dt="2023-01-27T19:36:56.053" v="2387" actId="20577"/>
        <pc:sldMkLst>
          <pc:docMk/>
          <pc:sldMk cId="705966927" sldId="336"/>
        </pc:sldMkLst>
      </pc:sldChg>
      <pc:sldChg chg="modSp mod">
        <pc:chgData name="Harrison, James H (jhh5y)" userId="b54e91c0-fe5f-4cdd-a96e-e47c544bc298" providerId="ADAL" clId="{9A2B043D-5DC6-AC41-A2E9-8B506CB3A085}" dt="2023-01-27T19:37:06.223" v="2393" actId="20577"/>
        <pc:sldMkLst>
          <pc:docMk/>
          <pc:sldMk cId="3962223222" sldId="338"/>
        </pc:sldMkLst>
      </pc:sldChg>
      <pc:sldChg chg="modSp mod modTransition">
        <pc:chgData name="Harrison, James H (jhh5y)" userId="b54e91c0-fe5f-4cdd-a96e-e47c544bc298" providerId="ADAL" clId="{9A2B043D-5DC6-AC41-A2E9-8B506CB3A085}" dt="2023-02-01T16:11:02.620" v="13760"/>
        <pc:sldMkLst>
          <pc:docMk/>
          <pc:sldMk cId="3073830421" sldId="365"/>
        </pc:sldMkLst>
      </pc:sldChg>
      <pc:sldChg chg="addSp delSp modSp mod ord modTransition">
        <pc:chgData name="Harrison, James H (jhh5y)" userId="b54e91c0-fe5f-4cdd-a96e-e47c544bc298" providerId="ADAL" clId="{9A2B043D-5DC6-AC41-A2E9-8B506CB3A085}" dt="2023-02-01T16:11:02.620" v="13760"/>
        <pc:sldMkLst>
          <pc:docMk/>
          <pc:sldMk cId="1765097558" sldId="573"/>
        </pc:sldMkLst>
      </pc:sldChg>
      <pc:sldChg chg="addSp delSp modSp mod ord modTransition">
        <pc:chgData name="Harrison, James H (jhh5y)" userId="b54e91c0-fe5f-4cdd-a96e-e47c544bc298" providerId="ADAL" clId="{9A2B043D-5DC6-AC41-A2E9-8B506CB3A085}" dt="2023-02-01T16:11:02.620" v="13760"/>
        <pc:sldMkLst>
          <pc:docMk/>
          <pc:sldMk cId="3139410696" sldId="604"/>
        </pc:sldMkLst>
      </pc:sldChg>
      <pc:sldChg chg="modSp mod">
        <pc:chgData name="Harrison, James H (jhh5y)" userId="b54e91c0-fe5f-4cdd-a96e-e47c544bc298" providerId="ADAL" clId="{9A2B043D-5DC6-AC41-A2E9-8B506CB3A085}" dt="2023-02-01T16:09:35.870" v="13755" actId="20577"/>
        <pc:sldMkLst>
          <pc:docMk/>
          <pc:sldMk cId="480659560" sldId="665"/>
        </pc:sldMkLst>
      </pc:sldChg>
      <pc:sldChg chg="modSp mod">
        <pc:chgData name="Harrison, James H (jhh5y)" userId="b54e91c0-fe5f-4cdd-a96e-e47c544bc298" providerId="ADAL" clId="{9A2B043D-5DC6-AC41-A2E9-8B506CB3A085}" dt="2023-01-27T19:37:16.920" v="2399" actId="20577"/>
        <pc:sldMkLst>
          <pc:docMk/>
          <pc:sldMk cId="1058558873" sldId="667"/>
        </pc:sldMkLst>
      </pc:sldChg>
      <pc:sldChg chg="modSp modTransition">
        <pc:chgData name="Harrison, James H (jhh5y)" userId="b54e91c0-fe5f-4cdd-a96e-e47c544bc298" providerId="ADAL" clId="{9A2B043D-5DC6-AC41-A2E9-8B506CB3A085}" dt="2023-02-01T16:11:02.620" v="13760"/>
        <pc:sldMkLst>
          <pc:docMk/>
          <pc:sldMk cId="892630945" sldId="679"/>
        </pc:sldMkLst>
      </pc:sldChg>
      <pc:sldChg chg="modSp del mod">
        <pc:chgData name="Harrison, James H (jhh5y)" userId="b54e91c0-fe5f-4cdd-a96e-e47c544bc298" providerId="ADAL" clId="{9A2B043D-5DC6-AC41-A2E9-8B506CB3A085}" dt="2023-01-31T22:30:54.830" v="11626" actId="2696"/>
        <pc:sldMkLst>
          <pc:docMk/>
          <pc:sldMk cId="2163148989" sldId="685"/>
        </pc:sldMkLst>
      </pc:sldChg>
      <pc:sldChg chg="modSp mod ord modTransition">
        <pc:chgData name="Harrison, James H (jhh5y)" userId="b54e91c0-fe5f-4cdd-a96e-e47c544bc298" providerId="ADAL" clId="{9A2B043D-5DC6-AC41-A2E9-8B506CB3A085}" dt="2023-02-01T16:11:02.620" v="13760"/>
        <pc:sldMkLst>
          <pc:docMk/>
          <pc:sldMk cId="2357647712" sldId="686"/>
        </pc:sldMkLst>
      </pc:sldChg>
      <pc:sldChg chg="del">
        <pc:chgData name="Harrison, James H (jhh5y)" userId="b54e91c0-fe5f-4cdd-a96e-e47c544bc298" providerId="ADAL" clId="{9A2B043D-5DC6-AC41-A2E9-8B506CB3A085}" dt="2023-01-27T18:00:27.091" v="799" actId="2696"/>
        <pc:sldMkLst>
          <pc:docMk/>
          <pc:sldMk cId="4016158887" sldId="690"/>
        </pc:sldMkLst>
      </pc:sldChg>
      <pc:sldChg chg="modSp mod">
        <pc:chgData name="Harrison, James H (jhh5y)" userId="b54e91c0-fe5f-4cdd-a96e-e47c544bc298" providerId="ADAL" clId="{9A2B043D-5DC6-AC41-A2E9-8B506CB3A085}" dt="2023-02-01T15:40:54.891" v="13281" actId="207"/>
        <pc:sldMkLst>
          <pc:docMk/>
          <pc:sldMk cId="1242012696" sldId="691"/>
        </pc:sldMkLst>
      </pc:sldChg>
      <pc:sldChg chg="modSp mod">
        <pc:chgData name="Harrison, James H (jhh5y)" userId="b54e91c0-fe5f-4cdd-a96e-e47c544bc298" providerId="ADAL" clId="{9A2B043D-5DC6-AC41-A2E9-8B506CB3A085}" dt="2023-02-01T15:41:21.056" v="13282" actId="207"/>
        <pc:sldMkLst>
          <pc:docMk/>
          <pc:sldMk cId="5968620" sldId="714"/>
        </pc:sldMkLst>
      </pc:sldChg>
      <pc:sldChg chg="modSp mod modTransition">
        <pc:chgData name="Harrison, James H (jhh5y)" userId="b54e91c0-fe5f-4cdd-a96e-e47c544bc298" providerId="ADAL" clId="{9A2B043D-5DC6-AC41-A2E9-8B506CB3A085}" dt="2023-02-01T16:11:02.620" v="13760"/>
        <pc:sldMkLst>
          <pc:docMk/>
          <pc:sldMk cId="3582953677" sldId="718"/>
        </pc:sldMkLst>
      </pc:sldChg>
      <pc:sldChg chg="modSp mod ord modTransition">
        <pc:chgData name="Harrison, James H (jhh5y)" userId="b54e91c0-fe5f-4cdd-a96e-e47c544bc298" providerId="ADAL" clId="{9A2B043D-5DC6-AC41-A2E9-8B506CB3A085}" dt="2023-02-01T16:11:02.620" v="13760"/>
        <pc:sldMkLst>
          <pc:docMk/>
          <pc:sldMk cId="3141365671" sldId="719"/>
        </pc:sldMkLst>
      </pc:sldChg>
      <pc:sldChg chg="modSp mod ord modTransition">
        <pc:chgData name="Harrison, James H (jhh5y)" userId="b54e91c0-fe5f-4cdd-a96e-e47c544bc298" providerId="ADAL" clId="{9A2B043D-5DC6-AC41-A2E9-8B506CB3A085}" dt="2023-02-01T16:11:02.620" v="13760"/>
        <pc:sldMkLst>
          <pc:docMk/>
          <pc:sldMk cId="518342006" sldId="720"/>
        </pc:sldMkLst>
      </pc:sldChg>
      <pc:sldChg chg="modSp mod ord modTransition modShow">
        <pc:chgData name="Harrison, James H (jhh5y)" userId="b54e91c0-fe5f-4cdd-a96e-e47c544bc298" providerId="ADAL" clId="{9A2B043D-5DC6-AC41-A2E9-8B506CB3A085}" dt="2023-02-01T16:11:02.620" v="13760"/>
        <pc:sldMkLst>
          <pc:docMk/>
          <pc:sldMk cId="1160383695" sldId="721"/>
        </pc:sldMkLst>
      </pc:sldChg>
      <pc:sldChg chg="modSp mod modTransition">
        <pc:chgData name="Harrison, James H (jhh5y)" userId="b54e91c0-fe5f-4cdd-a96e-e47c544bc298" providerId="ADAL" clId="{9A2B043D-5DC6-AC41-A2E9-8B506CB3A085}" dt="2023-02-01T16:11:02.620" v="13760"/>
        <pc:sldMkLst>
          <pc:docMk/>
          <pc:sldMk cId="822985810" sldId="722"/>
        </pc:sldMkLst>
      </pc:sldChg>
      <pc:sldChg chg="modSp mod modTransition">
        <pc:chgData name="Harrison, James H (jhh5y)" userId="b54e91c0-fe5f-4cdd-a96e-e47c544bc298" providerId="ADAL" clId="{9A2B043D-5DC6-AC41-A2E9-8B506CB3A085}" dt="2023-02-01T16:11:02.620" v="13760"/>
        <pc:sldMkLst>
          <pc:docMk/>
          <pc:sldMk cId="1391588948" sldId="723"/>
        </pc:sldMkLst>
      </pc:sldChg>
      <pc:sldChg chg="modSp mod modTransition">
        <pc:chgData name="Harrison, James H (jhh5y)" userId="b54e91c0-fe5f-4cdd-a96e-e47c544bc298" providerId="ADAL" clId="{9A2B043D-5DC6-AC41-A2E9-8B506CB3A085}" dt="2023-02-01T16:11:02.620" v="13760"/>
        <pc:sldMkLst>
          <pc:docMk/>
          <pc:sldMk cId="3753578685" sldId="724"/>
        </pc:sldMkLst>
      </pc:sldChg>
      <pc:sldChg chg="addSp delSp modSp mod modTransition delAnim modAnim">
        <pc:chgData name="Harrison, James H (jhh5y)" userId="b54e91c0-fe5f-4cdd-a96e-e47c544bc298" providerId="ADAL" clId="{9A2B043D-5DC6-AC41-A2E9-8B506CB3A085}" dt="2023-02-01T16:20:22.774" v="13870"/>
        <pc:sldMkLst>
          <pc:docMk/>
          <pc:sldMk cId="2498530904" sldId="725"/>
        </pc:sldMkLst>
      </pc:sldChg>
      <pc:sldChg chg="modSp mod">
        <pc:chgData name="Harrison, James H (jhh5y)" userId="b54e91c0-fe5f-4cdd-a96e-e47c544bc298" providerId="ADAL" clId="{9A2B043D-5DC6-AC41-A2E9-8B506CB3A085}" dt="2023-01-24T20:37:19.358" v="41" actId="27636"/>
        <pc:sldMkLst>
          <pc:docMk/>
          <pc:sldMk cId="2386311071" sldId="726"/>
        </pc:sldMkLst>
      </pc:sldChg>
      <pc:sldChg chg="modSp mod">
        <pc:chgData name="Harrison, James H (jhh5y)" userId="b54e91c0-fe5f-4cdd-a96e-e47c544bc298" providerId="ADAL" clId="{9A2B043D-5DC6-AC41-A2E9-8B506CB3A085}" dt="2023-01-24T20:37:19.361" v="42" actId="27636"/>
        <pc:sldMkLst>
          <pc:docMk/>
          <pc:sldMk cId="994123894" sldId="727"/>
        </pc:sldMkLst>
      </pc:sldChg>
      <pc:sldChg chg="modSp mod">
        <pc:chgData name="Harrison, James H (jhh5y)" userId="b54e91c0-fe5f-4cdd-a96e-e47c544bc298" providerId="ADAL" clId="{9A2B043D-5DC6-AC41-A2E9-8B506CB3A085}" dt="2023-01-24T20:37:19.365" v="43" actId="27636"/>
        <pc:sldMkLst>
          <pc:docMk/>
          <pc:sldMk cId="2964021331" sldId="728"/>
        </pc:sldMkLst>
      </pc:sldChg>
      <pc:sldChg chg="addSp modSp mod modAnim">
        <pc:chgData name="Harrison, James H (jhh5y)" userId="b54e91c0-fe5f-4cdd-a96e-e47c544bc298" providerId="ADAL" clId="{9A2B043D-5DC6-AC41-A2E9-8B506CB3A085}" dt="2023-01-27T19:35:42.409" v="2369"/>
        <pc:sldMkLst>
          <pc:docMk/>
          <pc:sldMk cId="36700511" sldId="729"/>
        </pc:sldMkLst>
      </pc:sldChg>
      <pc:sldChg chg="modSp mod">
        <pc:chgData name="Harrison, James H (jhh5y)" userId="b54e91c0-fe5f-4cdd-a96e-e47c544bc298" providerId="ADAL" clId="{9A2B043D-5DC6-AC41-A2E9-8B506CB3A085}" dt="2023-01-24T20:37:19.057" v="38"/>
        <pc:sldMkLst>
          <pc:docMk/>
          <pc:sldMk cId="681771176" sldId="731"/>
        </pc:sldMkLst>
      </pc:sldChg>
      <pc:sldChg chg="addSp delSp modSp mod">
        <pc:chgData name="Harrison, James H (jhh5y)" userId="b54e91c0-fe5f-4cdd-a96e-e47c544bc298" providerId="ADAL" clId="{9A2B043D-5DC6-AC41-A2E9-8B506CB3A085}" dt="2023-01-27T19:56:24.627" v="2462" actId="1076"/>
        <pc:sldMkLst>
          <pc:docMk/>
          <pc:sldMk cId="712280022" sldId="733"/>
        </pc:sldMkLst>
      </pc:sldChg>
      <pc:sldChg chg="modSp del">
        <pc:chgData name="Harrison, James H (jhh5y)" userId="b54e91c0-fe5f-4cdd-a96e-e47c544bc298" providerId="ADAL" clId="{9A2B043D-5DC6-AC41-A2E9-8B506CB3A085}" dt="2023-01-31T22:29:34.572" v="11621" actId="2696"/>
        <pc:sldMkLst>
          <pc:docMk/>
          <pc:sldMk cId="1874093263" sldId="734"/>
        </pc:sldMkLst>
      </pc:sldChg>
      <pc:sldChg chg="modSp mod ord modTransition">
        <pc:chgData name="Harrison, James H (jhh5y)" userId="b54e91c0-fe5f-4cdd-a96e-e47c544bc298" providerId="ADAL" clId="{9A2B043D-5DC6-AC41-A2E9-8B506CB3A085}" dt="2023-02-01T16:34:07.333" v="13894" actId="20577"/>
        <pc:sldMkLst>
          <pc:docMk/>
          <pc:sldMk cId="2399861959" sldId="736"/>
        </pc:sldMkLst>
      </pc:sldChg>
      <pc:sldChg chg="modSp mod ord modTransition">
        <pc:chgData name="Harrison, James H (jhh5y)" userId="b54e91c0-fe5f-4cdd-a96e-e47c544bc298" providerId="ADAL" clId="{9A2B043D-5DC6-AC41-A2E9-8B506CB3A085}" dt="2023-02-01T16:11:02.620" v="13760"/>
        <pc:sldMkLst>
          <pc:docMk/>
          <pc:sldMk cId="1072277359" sldId="744"/>
        </pc:sldMkLst>
      </pc:sldChg>
      <pc:sldChg chg="modSp del mod">
        <pc:chgData name="Harrison, James H (jhh5y)" userId="b54e91c0-fe5f-4cdd-a96e-e47c544bc298" providerId="ADAL" clId="{9A2B043D-5DC6-AC41-A2E9-8B506CB3A085}" dt="2023-01-31T22:30:55.639" v="11627" actId="2696"/>
        <pc:sldMkLst>
          <pc:docMk/>
          <pc:sldMk cId="1609227116" sldId="745"/>
        </pc:sldMkLst>
      </pc:sldChg>
      <pc:sldChg chg="modSp del">
        <pc:chgData name="Harrison, James H (jhh5y)" userId="b54e91c0-fe5f-4cdd-a96e-e47c544bc298" providerId="ADAL" clId="{9A2B043D-5DC6-AC41-A2E9-8B506CB3A085}" dt="2023-01-31T22:30:54.344" v="11625" actId="2696"/>
        <pc:sldMkLst>
          <pc:docMk/>
          <pc:sldMk cId="1172249565" sldId="746"/>
        </pc:sldMkLst>
      </pc:sldChg>
      <pc:sldChg chg="modSp mod ord modTransition">
        <pc:chgData name="Harrison, James H (jhh5y)" userId="b54e91c0-fe5f-4cdd-a96e-e47c544bc298" providerId="ADAL" clId="{9A2B043D-5DC6-AC41-A2E9-8B506CB3A085}" dt="2023-02-01T16:11:02.620" v="13760"/>
        <pc:sldMkLst>
          <pc:docMk/>
          <pc:sldMk cId="3198637232" sldId="748"/>
        </pc:sldMkLst>
      </pc:sldChg>
      <pc:sldChg chg="modSp mod">
        <pc:chgData name="Harrison, James H (jhh5y)" userId="b54e91c0-fe5f-4cdd-a96e-e47c544bc298" providerId="ADAL" clId="{9A2B043D-5DC6-AC41-A2E9-8B506CB3A085}" dt="2023-01-24T20:37:19.425" v="46" actId="27636"/>
        <pc:sldMkLst>
          <pc:docMk/>
          <pc:sldMk cId="2725333491" sldId="749"/>
        </pc:sldMkLst>
      </pc:sldChg>
      <pc:sldChg chg="addSp modSp mod modTransition modAnim">
        <pc:chgData name="Harrison, James H (jhh5y)" userId="b54e91c0-fe5f-4cdd-a96e-e47c544bc298" providerId="ADAL" clId="{9A2B043D-5DC6-AC41-A2E9-8B506CB3A085}" dt="2023-02-01T16:39:58.766" v="13934" actId="20577"/>
        <pc:sldMkLst>
          <pc:docMk/>
          <pc:sldMk cId="4114686926" sldId="751"/>
        </pc:sldMkLst>
      </pc:sldChg>
      <pc:sldChg chg="addSp delSp modSp mod modAnim">
        <pc:chgData name="Harrison, James H (jhh5y)" userId="b54e91c0-fe5f-4cdd-a96e-e47c544bc298" providerId="ADAL" clId="{9A2B043D-5DC6-AC41-A2E9-8B506CB3A085}" dt="2023-02-01T14:16:54.465" v="13210"/>
        <pc:sldMkLst>
          <pc:docMk/>
          <pc:sldMk cId="1058151249" sldId="752"/>
        </pc:sldMkLst>
      </pc:sldChg>
      <pc:sldChg chg="modSp mod modTransition">
        <pc:chgData name="Harrison, James H (jhh5y)" userId="b54e91c0-fe5f-4cdd-a96e-e47c544bc298" providerId="ADAL" clId="{9A2B043D-5DC6-AC41-A2E9-8B506CB3A085}" dt="2023-02-01T16:10:06.566" v="13758"/>
        <pc:sldMkLst>
          <pc:docMk/>
          <pc:sldMk cId="1537008596" sldId="754"/>
        </pc:sldMkLst>
      </pc:sldChg>
      <pc:sldChg chg="modSp mod modTransition">
        <pc:chgData name="Harrison, James H (jhh5y)" userId="b54e91c0-fe5f-4cdd-a96e-e47c544bc298" providerId="ADAL" clId="{9A2B043D-5DC6-AC41-A2E9-8B506CB3A085}" dt="2023-02-01T16:37:29.192" v="13909" actId="20577"/>
        <pc:sldMkLst>
          <pc:docMk/>
          <pc:sldMk cId="3746095007" sldId="755"/>
        </pc:sldMkLst>
      </pc:sldChg>
      <pc:sldChg chg="modSp mod">
        <pc:chgData name="Harrison, James H (jhh5y)" userId="b54e91c0-fe5f-4cdd-a96e-e47c544bc298" providerId="ADAL" clId="{9A2B043D-5DC6-AC41-A2E9-8B506CB3A085}" dt="2023-01-27T19:36:44.779" v="2381" actId="20577"/>
        <pc:sldMkLst>
          <pc:docMk/>
          <pc:sldMk cId="255561581" sldId="756"/>
        </pc:sldMkLst>
      </pc:sldChg>
      <pc:sldChg chg="modSp new del mod">
        <pc:chgData name="Harrison, James H (jhh5y)" userId="b54e91c0-fe5f-4cdd-a96e-e47c544bc298" providerId="ADAL" clId="{9A2B043D-5DC6-AC41-A2E9-8B506CB3A085}" dt="2023-01-31T22:30:53.873" v="11624" actId="2696"/>
        <pc:sldMkLst>
          <pc:docMk/>
          <pc:sldMk cId="4268200983" sldId="757"/>
        </pc:sldMkLst>
      </pc:sldChg>
      <pc:sldChg chg="addSp delSp modSp add mod ord delAnim modAnim">
        <pc:chgData name="Harrison, James H (jhh5y)" userId="b54e91c0-fe5f-4cdd-a96e-e47c544bc298" providerId="ADAL" clId="{9A2B043D-5DC6-AC41-A2E9-8B506CB3A085}" dt="2023-02-01T16:06:06.245" v="13753" actId="14100"/>
        <pc:sldMkLst>
          <pc:docMk/>
          <pc:sldMk cId="2838320002" sldId="758"/>
        </pc:sldMkLst>
      </pc:sldChg>
      <pc:sldChg chg="addSp delSp modSp new mod modTransition chgLayout">
        <pc:chgData name="Harrison, James H (jhh5y)" userId="b54e91c0-fe5f-4cdd-a96e-e47c544bc298" providerId="ADAL" clId="{9A2B043D-5DC6-AC41-A2E9-8B506CB3A085}" dt="2023-02-01T16:21:49.679" v="13880" actId="1036"/>
        <pc:sldMkLst>
          <pc:docMk/>
          <pc:sldMk cId="3635094097" sldId="759"/>
        </pc:sldMkLst>
      </pc:sldChg>
      <pc:sldChg chg="addSp delSp modSp new mod modTransition chgLayout">
        <pc:chgData name="Harrison, James H (jhh5y)" userId="b54e91c0-fe5f-4cdd-a96e-e47c544bc298" providerId="ADAL" clId="{9A2B043D-5DC6-AC41-A2E9-8B506CB3A085}" dt="2023-02-01T16:23:35.398" v="13881" actId="207"/>
        <pc:sldMkLst>
          <pc:docMk/>
          <pc:sldMk cId="3888101601" sldId="760"/>
        </pc:sldMkLst>
      </pc:sldChg>
      <pc:sldChg chg="addSp modSp new mod modTransition">
        <pc:chgData name="Harrison, James H (jhh5y)" userId="b54e91c0-fe5f-4cdd-a96e-e47c544bc298" providerId="ADAL" clId="{9A2B043D-5DC6-AC41-A2E9-8B506CB3A085}" dt="2023-02-01T16:10:21.588" v="13759"/>
        <pc:sldMkLst>
          <pc:docMk/>
          <pc:sldMk cId="681195686" sldId="761"/>
        </pc:sldMkLst>
      </pc:sldChg>
      <pc:sldChg chg="addSp modSp new mod modTransition">
        <pc:chgData name="Harrison, James H (jhh5y)" userId="b54e91c0-fe5f-4cdd-a96e-e47c544bc298" providerId="ADAL" clId="{9A2B043D-5DC6-AC41-A2E9-8B506CB3A085}" dt="2023-02-01T16:10:21.588" v="13759"/>
        <pc:sldMkLst>
          <pc:docMk/>
          <pc:sldMk cId="3479885940" sldId="762"/>
        </pc:sldMkLst>
      </pc:sldChg>
      <pc:sldChg chg="addSp modSp new mod modTransition modNotesTx">
        <pc:chgData name="Harrison, James H (jhh5y)" userId="b54e91c0-fe5f-4cdd-a96e-e47c544bc298" providerId="ADAL" clId="{9A2B043D-5DC6-AC41-A2E9-8B506CB3A085}" dt="2023-02-01T16:25:19.934" v="13886" actId="255"/>
        <pc:sldMkLst>
          <pc:docMk/>
          <pc:sldMk cId="4157257898" sldId="763"/>
        </pc:sldMkLst>
      </pc:sldChg>
      <pc:sldChg chg="addSp modSp new mod modTransition">
        <pc:chgData name="Harrison, James H (jhh5y)" userId="b54e91c0-fe5f-4cdd-a96e-e47c544bc298" providerId="ADAL" clId="{9A2B043D-5DC6-AC41-A2E9-8B506CB3A085}" dt="2023-02-01T16:10:21.588" v="13759"/>
        <pc:sldMkLst>
          <pc:docMk/>
          <pc:sldMk cId="3999980109" sldId="764"/>
        </pc:sldMkLst>
      </pc:sldChg>
      <pc:sldChg chg="addSp modSp new mod modTransition">
        <pc:chgData name="Harrison, James H (jhh5y)" userId="b54e91c0-fe5f-4cdd-a96e-e47c544bc298" providerId="ADAL" clId="{9A2B043D-5DC6-AC41-A2E9-8B506CB3A085}" dt="2023-02-01T16:11:02.620" v="13760"/>
        <pc:sldMkLst>
          <pc:docMk/>
          <pc:sldMk cId="1146079072" sldId="765"/>
        </pc:sldMkLst>
      </pc:sldChg>
      <pc:sldChg chg="addSp modSp new mod modTransition modNotesTx">
        <pc:chgData name="Harrison, James H (jhh5y)" userId="b54e91c0-fe5f-4cdd-a96e-e47c544bc298" providerId="ADAL" clId="{9A2B043D-5DC6-AC41-A2E9-8B506CB3A085}" dt="2023-02-01T16:48:55.076" v="14057" actId="20577"/>
        <pc:sldMkLst>
          <pc:docMk/>
          <pc:sldMk cId="588999004" sldId="766"/>
        </pc:sldMkLst>
      </pc:sldChg>
      <pc:sldChg chg="addSp modSp new mod modTransition">
        <pc:chgData name="Harrison, James H (jhh5y)" userId="b54e91c0-fe5f-4cdd-a96e-e47c544bc298" providerId="ADAL" clId="{9A2B043D-5DC6-AC41-A2E9-8B506CB3A085}" dt="2023-02-01T16:11:02.620" v="13760"/>
        <pc:sldMkLst>
          <pc:docMk/>
          <pc:sldMk cId="641424235" sldId="767"/>
        </pc:sldMkLst>
      </pc:sldChg>
      <pc:sldChg chg="modSp add mod modTransition">
        <pc:chgData name="Harrison, James H (jhh5y)" userId="b54e91c0-fe5f-4cdd-a96e-e47c544bc298" providerId="ADAL" clId="{9A2B043D-5DC6-AC41-A2E9-8B506CB3A085}" dt="2023-02-01T16:11:02.620" v="13760"/>
        <pc:sldMkLst>
          <pc:docMk/>
          <pc:sldMk cId="2746695638" sldId="768"/>
        </pc:sldMkLst>
      </pc:sldChg>
      <pc:sldChg chg="new del">
        <pc:chgData name="Harrison, James H (jhh5y)" userId="b54e91c0-fe5f-4cdd-a96e-e47c544bc298" providerId="ADAL" clId="{9A2B043D-5DC6-AC41-A2E9-8B506CB3A085}" dt="2023-01-31T21:06:48.507" v="9691" actId="2696"/>
        <pc:sldMkLst>
          <pc:docMk/>
          <pc:sldMk cId="3371845460" sldId="768"/>
        </pc:sldMkLst>
      </pc:sldChg>
      <pc:sldChg chg="addSp modSp add mod modTransition">
        <pc:chgData name="Harrison, James H (jhh5y)" userId="b54e91c0-fe5f-4cdd-a96e-e47c544bc298" providerId="ADAL" clId="{9A2B043D-5DC6-AC41-A2E9-8B506CB3A085}" dt="2023-02-01T16:11:02.620" v="13760"/>
        <pc:sldMkLst>
          <pc:docMk/>
          <pc:sldMk cId="1898852564" sldId="769"/>
        </pc:sldMkLst>
      </pc:sldChg>
      <pc:sldChg chg="addSp delSp modSp add mod modTransition modNotesTx">
        <pc:chgData name="Harrison, James H (jhh5y)" userId="b54e91c0-fe5f-4cdd-a96e-e47c544bc298" providerId="ADAL" clId="{9A2B043D-5DC6-AC41-A2E9-8B506CB3A085}" dt="2023-02-01T16:11:02.620" v="13760"/>
        <pc:sldMkLst>
          <pc:docMk/>
          <pc:sldMk cId="3119700484" sldId="770"/>
        </pc:sldMkLst>
      </pc:sldChg>
      <pc:sldChg chg="modTransition">
        <pc:chgData name="Harrison, James H (jhh5y)" userId="b54e91c0-fe5f-4cdd-a96e-e47c544bc298" providerId="ADAL" clId="{9A2B043D-5DC6-AC41-A2E9-8B506CB3A085}" dt="2023-02-01T16:11:02.620" v="13760"/>
        <pc:sldMkLst>
          <pc:docMk/>
          <pc:sldMk cId="1913906129" sldId="771"/>
        </pc:sldMkLst>
      </pc:sldChg>
      <pc:sldChg chg="modSp mod modTransition">
        <pc:chgData name="Harrison, James H (jhh5y)" userId="b54e91c0-fe5f-4cdd-a96e-e47c544bc298" providerId="ADAL" clId="{9A2B043D-5DC6-AC41-A2E9-8B506CB3A085}" dt="2023-02-01T16:43:47.117" v="13972" actId="20577"/>
        <pc:sldMkLst>
          <pc:docMk/>
          <pc:sldMk cId="3571184026" sldId="772"/>
        </pc:sldMkLst>
      </pc:sldChg>
      <pc:sldChg chg="modSp mod modTransition">
        <pc:chgData name="Harrison, James H (jhh5y)" userId="b54e91c0-fe5f-4cdd-a96e-e47c544bc298" providerId="ADAL" clId="{9A2B043D-5DC6-AC41-A2E9-8B506CB3A085}" dt="2023-02-01T16:39:27.274" v="13933" actId="1035"/>
        <pc:sldMkLst>
          <pc:docMk/>
          <pc:sldMk cId="3561326828" sldId="773"/>
        </pc:sldMkLst>
      </pc:sldChg>
      <pc:sldChg chg="modTransition">
        <pc:chgData name="Harrison, James H (jhh5y)" userId="b54e91c0-fe5f-4cdd-a96e-e47c544bc298" providerId="ADAL" clId="{9A2B043D-5DC6-AC41-A2E9-8B506CB3A085}" dt="2023-02-01T16:11:02.620" v="13760"/>
        <pc:sldMkLst>
          <pc:docMk/>
          <pc:sldMk cId="4233042514" sldId="774"/>
        </pc:sldMkLst>
      </pc:sldChg>
      <pc:sldChg chg="modSp mod ord modTransition">
        <pc:chgData name="Harrison, James H (jhh5y)" userId="b54e91c0-fe5f-4cdd-a96e-e47c544bc298" providerId="ADAL" clId="{9A2B043D-5DC6-AC41-A2E9-8B506CB3A085}" dt="2023-02-01T16:10:21.588" v="13759"/>
        <pc:sldMkLst>
          <pc:docMk/>
          <pc:sldMk cId="2760379470" sldId="775"/>
        </pc:sldMkLst>
      </pc:sldChg>
      <pc:sldChg chg="modSp add del mod">
        <pc:chgData name="Harrison, James H (jhh5y)" userId="b54e91c0-fe5f-4cdd-a96e-e47c544bc298" providerId="ADAL" clId="{9A2B043D-5DC6-AC41-A2E9-8B506CB3A085}" dt="2023-02-01T16:18:59.459" v="13832" actId="2696"/>
        <pc:sldMkLst>
          <pc:docMk/>
          <pc:sldMk cId="2402206335" sldId="776"/>
        </pc:sldMkLst>
      </pc:sldChg>
      <pc:sldMasterChg chg="delSp modSp mod delSldLayout modSldLayout">
        <pc:chgData name="Harrison, James H (jhh5y)" userId="b54e91c0-fe5f-4cdd-a96e-e47c544bc298" providerId="ADAL" clId="{9A2B043D-5DC6-AC41-A2E9-8B506CB3A085}" dt="2023-01-24T20:30:18.667" v="12" actId="2711"/>
        <pc:sldMasterMkLst>
          <pc:docMk/>
          <pc:sldMasterMk cId="0" sldId="2147493455"/>
        </pc:sldMasterMkLst>
        <pc:sldLayoutChg chg="delSp del mod">
          <pc:chgData name="Harrison, James H (jhh5y)" userId="b54e91c0-fe5f-4cdd-a96e-e47c544bc298" providerId="ADAL" clId="{9A2B043D-5DC6-AC41-A2E9-8B506CB3A085}" dt="2023-01-24T20:30:00.713" v="9" actId="2696"/>
          <pc:sldLayoutMkLst>
            <pc:docMk/>
            <pc:sldMasterMk cId="0" sldId="2147493455"/>
            <pc:sldLayoutMk cId="2110334241" sldId="2147494265"/>
          </pc:sldLayoutMkLst>
        </pc:sldLayoutChg>
        <pc:sldLayoutChg chg="delSp modSp mod">
          <pc:chgData name="Harrison, James H (jhh5y)" userId="b54e91c0-fe5f-4cdd-a96e-e47c544bc298" providerId="ADAL" clId="{9A2B043D-5DC6-AC41-A2E9-8B506CB3A085}" dt="2023-01-24T20:30:18.667" v="12" actId="2711"/>
          <pc:sldLayoutMkLst>
            <pc:docMk/>
            <pc:sldMasterMk cId="0" sldId="2147493455"/>
            <pc:sldLayoutMk cId="4088485313" sldId="2147494266"/>
          </pc:sldLayoutMkLst>
        </pc:sldLayoutChg>
      </pc:sldMasterChg>
      <pc:sldMasterChg chg="new mod addSldLayout delSldLayout modSldLayout">
        <pc:chgData name="Harrison, James H (jhh5y)" userId="b54e91c0-fe5f-4cdd-a96e-e47c544bc298" providerId="ADAL" clId="{9A2B043D-5DC6-AC41-A2E9-8B506CB3A085}" dt="2023-01-24T20:34:54.806" v="37" actId="2696"/>
        <pc:sldMasterMkLst>
          <pc:docMk/>
          <pc:sldMasterMk cId="2068784139" sldId="2147494278"/>
        </pc:sldMasterMkLst>
        <pc:sldLayoutChg chg="del">
          <pc:chgData name="Harrison, James H (jhh5y)" userId="b54e91c0-fe5f-4cdd-a96e-e47c544bc298" providerId="ADAL" clId="{9A2B043D-5DC6-AC41-A2E9-8B506CB3A085}" dt="2023-01-24T20:34:54.806" v="37" actId="2696"/>
          <pc:sldLayoutMkLst>
            <pc:docMk/>
            <pc:sldMasterMk cId="2068784139" sldId="2147494278"/>
            <pc:sldLayoutMk cId="3769347372" sldId="2147494268"/>
          </pc:sldLayoutMkLst>
        </pc:sldLayoutChg>
        <pc:sldLayoutChg chg="del">
          <pc:chgData name="Harrison, James H (jhh5y)" userId="b54e91c0-fe5f-4cdd-a96e-e47c544bc298" providerId="ADAL" clId="{9A2B043D-5DC6-AC41-A2E9-8B506CB3A085}" dt="2023-01-24T20:34:52.784" v="35" actId="2696"/>
          <pc:sldLayoutMkLst>
            <pc:docMk/>
            <pc:sldMasterMk cId="2068784139" sldId="2147494278"/>
            <pc:sldLayoutMk cId="1017645057" sldId="2147494269"/>
          </pc:sldLayoutMkLst>
        </pc:sldLayoutChg>
        <pc:sldLayoutChg chg="del">
          <pc:chgData name="Harrison, James H (jhh5y)" userId="b54e91c0-fe5f-4cdd-a96e-e47c544bc298" providerId="ADAL" clId="{9A2B043D-5DC6-AC41-A2E9-8B506CB3A085}" dt="2023-01-24T20:34:51.827" v="34" actId="2696"/>
          <pc:sldLayoutMkLst>
            <pc:docMk/>
            <pc:sldMasterMk cId="2068784139" sldId="2147494278"/>
            <pc:sldLayoutMk cId="3840408997" sldId="2147494270"/>
          </pc:sldLayoutMkLst>
        </pc:sldLayoutChg>
        <pc:sldLayoutChg chg="del">
          <pc:chgData name="Harrison, James H (jhh5y)" userId="b54e91c0-fe5f-4cdd-a96e-e47c544bc298" providerId="ADAL" clId="{9A2B043D-5DC6-AC41-A2E9-8B506CB3A085}" dt="2023-01-24T20:34:53.975" v="36" actId="2696"/>
          <pc:sldLayoutMkLst>
            <pc:docMk/>
            <pc:sldMasterMk cId="2068784139" sldId="2147494278"/>
            <pc:sldLayoutMk cId="3340698347" sldId="2147494271"/>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283968537" sldId="2147494279"/>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479364675" sldId="2147494280"/>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932094742" sldId="2147494281"/>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303851980" sldId="2147494282"/>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2540377542" sldId="2147494283"/>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265701682" sldId="2147494284"/>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962064026" sldId="2147494285"/>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4056310855" sldId="2147494286"/>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608565948" sldId="2147494287"/>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7095565" sldId="2147494288"/>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657454840" sldId="2147494289"/>
          </pc:sldLayoutMkLst>
        </pc:sldLayoutChg>
        <pc:sldLayoutChg chg="delSp">
          <pc:chgData name="Harrison, James H (jhh5y)" userId="b54e91c0-fe5f-4cdd-a96e-e47c544bc298" providerId="ADAL" clId="{9A2B043D-5DC6-AC41-A2E9-8B506CB3A085}" dt="2023-01-24T20:34:03.270" v="14"/>
          <pc:sldLayoutMkLst>
            <pc:docMk/>
            <pc:sldMasterMk cId="2068784139" sldId="2147494278"/>
            <pc:sldLayoutMk cId="3382196776" sldId="2147494290"/>
          </pc:sldLayoutMkLst>
        </pc:sldLayoutChg>
      </pc:sldMasterChg>
      <pc:sldMasterChg chg="new del mod addSldLayout delSldLayout">
        <pc:chgData name="Harrison, James H (jhh5y)" userId="b54e91c0-fe5f-4cdd-a96e-e47c544bc298" providerId="ADAL" clId="{9A2B043D-5DC6-AC41-A2E9-8B506CB3A085}" dt="2023-01-24T20:37:51.623" v="54" actId="6938"/>
        <pc:sldMasterMkLst>
          <pc:docMk/>
          <pc:sldMasterMk cId="803141556" sldId="2147494310"/>
        </pc:sldMasterMkLst>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025663085" sldId="2147494311"/>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837343346" sldId="2147494312"/>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721179053" sldId="2147494313"/>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994299156" sldId="2147494314"/>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389960546" sldId="2147494315"/>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177536906" sldId="2147494316"/>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215918543" sldId="2147494317"/>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818546484" sldId="2147494318"/>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402032946" sldId="2147494319"/>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327856818" sldId="2147494320"/>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407273452" sldId="2147494321"/>
          </pc:sldLayoutMkLst>
        </pc:sldLayoutChg>
      </pc:sldMasterChg>
    </pc:docChg>
  </pc:docChgLst>
  <pc:docChgLst>
    <pc:chgData name="Harrison, James H (jhh5y)" userId="b54e91c0-fe5f-4cdd-a96e-e47c544bc298" providerId="ADAL" clId="{86AEB8F1-E56B-BB44-8AEF-F731948EB6C6}"/>
    <pc:docChg chg="undo custSel addSld modSld sldOrd">
      <pc:chgData name="Harrison, James H (jhh5y)" userId="b54e91c0-fe5f-4cdd-a96e-e47c544bc298" providerId="ADAL" clId="{86AEB8F1-E56B-BB44-8AEF-F731948EB6C6}" dt="2025-03-19T17:42:41.766" v="3184" actId="20577"/>
      <pc:docMkLst>
        <pc:docMk/>
      </pc:docMkLst>
      <pc:sldChg chg="modSp mod modTransition">
        <pc:chgData name="Harrison, James H (jhh5y)" userId="b54e91c0-fe5f-4cdd-a96e-e47c544bc298" providerId="ADAL" clId="{86AEB8F1-E56B-BB44-8AEF-F731948EB6C6}" dt="2025-03-19T14:38:29.113" v="2747"/>
        <pc:sldMkLst>
          <pc:docMk/>
          <pc:sldMk cId="0" sldId="256"/>
        </pc:sldMkLst>
        <pc:spChg chg="mod">
          <ac:chgData name="Harrison, James H (jhh5y)" userId="b54e91c0-fe5f-4cdd-a96e-e47c544bc298" providerId="ADAL" clId="{86AEB8F1-E56B-BB44-8AEF-F731948EB6C6}" dt="2025-03-17T19:41:07.392" v="2369" actId="20577"/>
          <ac:spMkLst>
            <pc:docMk/>
            <pc:sldMk cId="0" sldId="256"/>
            <ac:spMk id="231" creationId="{00000000-0000-0000-0000-000000000000}"/>
          </ac:spMkLst>
        </pc:spChg>
      </pc:sldChg>
      <pc:sldChg chg="modSp mod modTransition">
        <pc:chgData name="Harrison, James H (jhh5y)" userId="b54e91c0-fe5f-4cdd-a96e-e47c544bc298" providerId="ADAL" clId="{86AEB8F1-E56B-BB44-8AEF-F731948EB6C6}" dt="2025-03-19T15:22:00.004" v="2848" actId="20577"/>
        <pc:sldMkLst>
          <pc:docMk/>
          <pc:sldMk cId="2551815569" sldId="286"/>
        </pc:sldMkLst>
        <pc:spChg chg="mod">
          <ac:chgData name="Harrison, James H (jhh5y)" userId="b54e91c0-fe5f-4cdd-a96e-e47c544bc298" providerId="ADAL" clId="{86AEB8F1-E56B-BB44-8AEF-F731948EB6C6}" dt="2025-03-19T15:22:00.004" v="2848" actId="20577"/>
          <ac:spMkLst>
            <pc:docMk/>
            <pc:sldMk cId="2551815569" sldId="286"/>
            <ac:spMk id="5" creationId="{E3AC45B7-CCEB-02E4-A33E-59B4BCDE16F8}"/>
          </ac:spMkLst>
        </pc:spChg>
      </pc:sldChg>
      <pc:sldChg chg="modTransition">
        <pc:chgData name="Harrison, James H (jhh5y)" userId="b54e91c0-fe5f-4cdd-a96e-e47c544bc298" providerId="ADAL" clId="{86AEB8F1-E56B-BB44-8AEF-F731948EB6C6}" dt="2025-03-19T14:40:28.227" v="2760"/>
        <pc:sldMkLst>
          <pc:docMk/>
          <pc:sldMk cId="175276199" sldId="314"/>
        </pc:sldMkLst>
      </pc:sldChg>
      <pc:sldChg chg="modTransition modNotesTx">
        <pc:chgData name="Harrison, James H (jhh5y)" userId="b54e91c0-fe5f-4cdd-a96e-e47c544bc298" providerId="ADAL" clId="{86AEB8F1-E56B-BB44-8AEF-F731948EB6C6}" dt="2025-03-19T17:42:41.766" v="3184" actId="20577"/>
        <pc:sldMkLst>
          <pc:docMk/>
          <pc:sldMk cId="3073830421" sldId="365"/>
        </pc:sldMkLst>
      </pc:sldChg>
      <pc:sldChg chg="modTransition">
        <pc:chgData name="Harrison, James H (jhh5y)" userId="b54e91c0-fe5f-4cdd-a96e-e47c544bc298" providerId="ADAL" clId="{86AEB8F1-E56B-BB44-8AEF-F731948EB6C6}" dt="2025-03-19T14:40:44.729" v="2761"/>
        <pc:sldMkLst>
          <pc:docMk/>
          <pc:sldMk cId="1765097558" sldId="573"/>
        </pc:sldMkLst>
      </pc:sldChg>
      <pc:sldChg chg="modTransition">
        <pc:chgData name="Harrison, James H (jhh5y)" userId="b54e91c0-fe5f-4cdd-a96e-e47c544bc298" providerId="ADAL" clId="{86AEB8F1-E56B-BB44-8AEF-F731948EB6C6}" dt="2025-03-19T14:40:52.918" v="2762"/>
        <pc:sldMkLst>
          <pc:docMk/>
          <pc:sldMk cId="3139410696" sldId="604"/>
        </pc:sldMkLst>
      </pc:sldChg>
      <pc:sldChg chg="modSp mod modTransition">
        <pc:chgData name="Harrison, James H (jhh5y)" userId="b54e91c0-fe5f-4cdd-a96e-e47c544bc298" providerId="ADAL" clId="{86AEB8F1-E56B-BB44-8AEF-F731948EB6C6}" dt="2025-03-19T15:26:40.611" v="2875" actId="20577"/>
        <pc:sldMkLst>
          <pc:docMk/>
          <pc:sldMk cId="480659560" sldId="665"/>
        </pc:sldMkLst>
        <pc:spChg chg="mod">
          <ac:chgData name="Harrison, James H (jhh5y)" userId="b54e91c0-fe5f-4cdd-a96e-e47c544bc298" providerId="ADAL" clId="{86AEB8F1-E56B-BB44-8AEF-F731948EB6C6}" dt="2025-03-19T15:26:40.611" v="2875" actId="20577"/>
          <ac:spMkLst>
            <pc:docMk/>
            <pc:sldMk cId="480659560" sldId="665"/>
            <ac:spMk id="2" creationId="{7E99FFFC-49B8-3C48-9DAB-C46DF8916B27}"/>
          </ac:spMkLst>
        </pc:spChg>
      </pc:sldChg>
      <pc:sldChg chg="modSp mod modTransition">
        <pc:chgData name="Harrison, James H (jhh5y)" userId="b54e91c0-fe5f-4cdd-a96e-e47c544bc298" providerId="ADAL" clId="{86AEB8F1-E56B-BB44-8AEF-F731948EB6C6}" dt="2025-03-19T15:10:56.258" v="2792" actId="20577"/>
        <pc:sldMkLst>
          <pc:docMk/>
          <pc:sldMk cId="892630945" sldId="679"/>
        </pc:sldMkLst>
        <pc:spChg chg="mod">
          <ac:chgData name="Harrison, James H (jhh5y)" userId="b54e91c0-fe5f-4cdd-a96e-e47c544bc298" providerId="ADAL" clId="{86AEB8F1-E56B-BB44-8AEF-F731948EB6C6}" dt="2025-03-19T15:10:56.258" v="2792" actId="20577"/>
          <ac:spMkLst>
            <pc:docMk/>
            <pc:sldMk cId="892630945" sldId="679"/>
            <ac:spMk id="3" creationId="{4A034D66-D993-1E45-B1F5-8448FAF2AC9E}"/>
          </ac:spMkLst>
        </pc:spChg>
      </pc:sldChg>
      <pc:sldChg chg="modTransition">
        <pc:chgData name="Harrison, James H (jhh5y)" userId="b54e91c0-fe5f-4cdd-a96e-e47c544bc298" providerId="ADAL" clId="{86AEB8F1-E56B-BB44-8AEF-F731948EB6C6}" dt="2025-03-19T14:41:29.339" v="2764"/>
        <pc:sldMkLst>
          <pc:docMk/>
          <pc:sldMk cId="2357647712" sldId="686"/>
        </pc:sldMkLst>
      </pc:sldChg>
      <pc:sldChg chg="modTransition">
        <pc:chgData name="Harrison, James H (jhh5y)" userId="b54e91c0-fe5f-4cdd-a96e-e47c544bc298" providerId="ADAL" clId="{86AEB8F1-E56B-BB44-8AEF-F731948EB6C6}" dt="2025-03-19T14:39:36.612" v="2754"/>
        <pc:sldMkLst>
          <pc:docMk/>
          <pc:sldMk cId="1242012696" sldId="691"/>
        </pc:sldMkLst>
      </pc:sldChg>
      <pc:sldChg chg="modTransition">
        <pc:chgData name="Harrison, James H (jhh5y)" userId="b54e91c0-fe5f-4cdd-a96e-e47c544bc298" providerId="ADAL" clId="{86AEB8F1-E56B-BB44-8AEF-F731948EB6C6}" dt="2025-03-19T14:38:56.009" v="2751"/>
        <pc:sldMkLst>
          <pc:docMk/>
          <pc:sldMk cId="173113823" sldId="692"/>
        </pc:sldMkLst>
      </pc:sldChg>
      <pc:sldChg chg="modTransition">
        <pc:chgData name="Harrison, James H (jhh5y)" userId="b54e91c0-fe5f-4cdd-a96e-e47c544bc298" providerId="ADAL" clId="{86AEB8F1-E56B-BB44-8AEF-F731948EB6C6}" dt="2025-03-19T14:39:09.642" v="2752"/>
        <pc:sldMkLst>
          <pc:docMk/>
          <pc:sldMk cId="2937133186" sldId="693"/>
        </pc:sldMkLst>
      </pc:sldChg>
      <pc:sldChg chg="ord modTransition">
        <pc:chgData name="Harrison, James H (jhh5y)" userId="b54e91c0-fe5f-4cdd-a96e-e47c544bc298" providerId="ADAL" clId="{86AEB8F1-E56B-BB44-8AEF-F731948EB6C6}" dt="2025-03-19T14:40:21.357" v="2759"/>
        <pc:sldMkLst>
          <pc:docMk/>
          <pc:sldMk cId="3582953677" sldId="718"/>
        </pc:sldMkLst>
      </pc:sldChg>
      <pc:sldChg chg="modTransition">
        <pc:chgData name="Harrison, James H (jhh5y)" userId="b54e91c0-fe5f-4cdd-a96e-e47c544bc298" providerId="ADAL" clId="{86AEB8F1-E56B-BB44-8AEF-F731948EB6C6}" dt="2025-03-19T14:40:52.918" v="2762"/>
        <pc:sldMkLst>
          <pc:docMk/>
          <pc:sldMk cId="3141365671" sldId="719"/>
        </pc:sldMkLst>
      </pc:sldChg>
      <pc:sldChg chg="modTransition">
        <pc:chgData name="Harrison, James H (jhh5y)" userId="b54e91c0-fe5f-4cdd-a96e-e47c544bc298" providerId="ADAL" clId="{86AEB8F1-E56B-BB44-8AEF-F731948EB6C6}" dt="2025-03-19T14:41:29.339" v="2764"/>
        <pc:sldMkLst>
          <pc:docMk/>
          <pc:sldMk cId="518342006" sldId="720"/>
        </pc:sldMkLst>
      </pc:sldChg>
      <pc:sldChg chg="modTransition modNotesTx">
        <pc:chgData name="Harrison, James H (jhh5y)" userId="b54e91c0-fe5f-4cdd-a96e-e47c544bc298" providerId="ADAL" clId="{86AEB8F1-E56B-BB44-8AEF-F731948EB6C6}" dt="2025-03-19T17:42:07.778" v="3088"/>
        <pc:sldMkLst>
          <pc:docMk/>
          <pc:sldMk cId="1160383695" sldId="721"/>
        </pc:sldMkLst>
      </pc:sldChg>
      <pc:sldChg chg="modSp mod modTransition">
        <pc:chgData name="Harrison, James H (jhh5y)" userId="b54e91c0-fe5f-4cdd-a96e-e47c544bc298" providerId="ADAL" clId="{86AEB8F1-E56B-BB44-8AEF-F731948EB6C6}" dt="2025-03-19T15:08:59.635" v="2784" actId="20577"/>
        <pc:sldMkLst>
          <pc:docMk/>
          <pc:sldMk cId="3753578685" sldId="724"/>
        </pc:sldMkLst>
        <pc:spChg chg="mod">
          <ac:chgData name="Harrison, James H (jhh5y)" userId="b54e91c0-fe5f-4cdd-a96e-e47c544bc298" providerId="ADAL" clId="{86AEB8F1-E56B-BB44-8AEF-F731948EB6C6}" dt="2025-03-19T15:08:59.635" v="2784" actId="20577"/>
          <ac:spMkLst>
            <pc:docMk/>
            <pc:sldMk cId="3753578685" sldId="724"/>
            <ac:spMk id="3" creationId="{5C2E0691-5C4A-D744-A60D-1F93529A5387}"/>
          </ac:spMkLst>
        </pc:spChg>
      </pc:sldChg>
      <pc:sldChg chg="modTransition">
        <pc:chgData name="Harrison, James H (jhh5y)" userId="b54e91c0-fe5f-4cdd-a96e-e47c544bc298" providerId="ADAL" clId="{86AEB8F1-E56B-BB44-8AEF-F731948EB6C6}" dt="2025-03-19T14:40:07.768" v="2758"/>
        <pc:sldMkLst>
          <pc:docMk/>
          <pc:sldMk cId="2498530904" sldId="725"/>
        </pc:sldMkLst>
      </pc:sldChg>
      <pc:sldChg chg="modTransition modNotesTx">
        <pc:chgData name="Harrison, James H (jhh5y)" userId="b54e91c0-fe5f-4cdd-a96e-e47c544bc298" providerId="ADAL" clId="{86AEB8F1-E56B-BB44-8AEF-F731948EB6C6}" dt="2025-03-19T17:41:54.125" v="3087" actId="20577"/>
        <pc:sldMkLst>
          <pc:docMk/>
          <pc:sldMk cId="2399861959" sldId="736"/>
        </pc:sldMkLst>
      </pc:sldChg>
      <pc:sldChg chg="modTransition">
        <pc:chgData name="Harrison, James H (jhh5y)" userId="b54e91c0-fe5f-4cdd-a96e-e47c544bc298" providerId="ADAL" clId="{86AEB8F1-E56B-BB44-8AEF-F731948EB6C6}" dt="2025-03-19T14:40:52.918" v="2762"/>
        <pc:sldMkLst>
          <pc:docMk/>
          <pc:sldMk cId="1072277359" sldId="744"/>
        </pc:sldMkLst>
      </pc:sldChg>
      <pc:sldChg chg="modTransition">
        <pc:chgData name="Harrison, James H (jhh5y)" userId="b54e91c0-fe5f-4cdd-a96e-e47c544bc298" providerId="ADAL" clId="{86AEB8F1-E56B-BB44-8AEF-F731948EB6C6}" dt="2025-03-19T14:40:52.918" v="2762"/>
        <pc:sldMkLst>
          <pc:docMk/>
          <pc:sldMk cId="3198637232" sldId="748"/>
        </pc:sldMkLst>
      </pc:sldChg>
      <pc:sldChg chg="modTransition">
        <pc:chgData name="Harrison, James H (jhh5y)" userId="b54e91c0-fe5f-4cdd-a96e-e47c544bc298" providerId="ADAL" clId="{86AEB8F1-E56B-BB44-8AEF-F731948EB6C6}" dt="2025-03-19T14:41:29.339" v="2764"/>
        <pc:sldMkLst>
          <pc:docMk/>
          <pc:sldMk cId="4114686926" sldId="751"/>
        </pc:sldMkLst>
      </pc:sldChg>
      <pc:sldChg chg="modTransition">
        <pc:chgData name="Harrison, James H (jhh5y)" userId="b54e91c0-fe5f-4cdd-a96e-e47c544bc298" providerId="ADAL" clId="{86AEB8F1-E56B-BB44-8AEF-F731948EB6C6}" dt="2025-03-19T14:38:32.367" v="2748"/>
        <pc:sldMkLst>
          <pc:docMk/>
          <pc:sldMk cId="1058151249" sldId="752"/>
        </pc:sldMkLst>
      </pc:sldChg>
      <pc:sldChg chg="modTransition">
        <pc:chgData name="Harrison, James H (jhh5y)" userId="b54e91c0-fe5f-4cdd-a96e-e47c544bc298" providerId="ADAL" clId="{86AEB8F1-E56B-BB44-8AEF-F731948EB6C6}" dt="2025-03-19T14:38:29.113" v="2747"/>
        <pc:sldMkLst>
          <pc:docMk/>
          <pc:sldMk cId="1537008596" sldId="754"/>
        </pc:sldMkLst>
      </pc:sldChg>
      <pc:sldChg chg="modTransition">
        <pc:chgData name="Harrison, James H (jhh5y)" userId="b54e91c0-fe5f-4cdd-a96e-e47c544bc298" providerId="ADAL" clId="{86AEB8F1-E56B-BB44-8AEF-F731948EB6C6}" dt="2025-03-19T14:38:29.113" v="2747"/>
        <pc:sldMkLst>
          <pc:docMk/>
          <pc:sldMk cId="2838320002" sldId="758"/>
        </pc:sldMkLst>
      </pc:sldChg>
      <pc:sldChg chg="modTransition">
        <pc:chgData name="Harrison, James H (jhh5y)" userId="b54e91c0-fe5f-4cdd-a96e-e47c544bc298" providerId="ADAL" clId="{86AEB8F1-E56B-BB44-8AEF-F731948EB6C6}" dt="2025-03-19T14:39:44.473" v="2755"/>
        <pc:sldMkLst>
          <pc:docMk/>
          <pc:sldMk cId="3635094097" sldId="759"/>
        </pc:sldMkLst>
      </pc:sldChg>
      <pc:sldChg chg="modSp mod modTransition">
        <pc:chgData name="Harrison, James H (jhh5y)" userId="b54e91c0-fe5f-4cdd-a96e-e47c544bc298" providerId="ADAL" clId="{86AEB8F1-E56B-BB44-8AEF-F731948EB6C6}" dt="2025-03-19T15:31:34.342" v="2879" actId="20577"/>
        <pc:sldMkLst>
          <pc:docMk/>
          <pc:sldMk cId="3888101601" sldId="760"/>
        </pc:sldMkLst>
        <pc:spChg chg="mod">
          <ac:chgData name="Harrison, James H (jhh5y)" userId="b54e91c0-fe5f-4cdd-a96e-e47c544bc298" providerId="ADAL" clId="{86AEB8F1-E56B-BB44-8AEF-F731948EB6C6}" dt="2025-03-19T15:31:34.342" v="2879" actId="20577"/>
          <ac:spMkLst>
            <pc:docMk/>
            <pc:sldMk cId="3888101601" sldId="760"/>
            <ac:spMk id="6" creationId="{E529CE1E-93C4-7B88-AC1F-AABC22A19119}"/>
          </ac:spMkLst>
        </pc:spChg>
      </pc:sldChg>
      <pc:sldChg chg="addSp delSp modSp mod modTransition">
        <pc:chgData name="Harrison, James H (jhh5y)" userId="b54e91c0-fe5f-4cdd-a96e-e47c544bc298" providerId="ADAL" clId="{86AEB8F1-E56B-BB44-8AEF-F731948EB6C6}" dt="2025-03-19T15:40:06.577" v="3041" actId="478"/>
        <pc:sldMkLst>
          <pc:docMk/>
          <pc:sldMk cId="681195686" sldId="761"/>
        </pc:sldMkLst>
      </pc:sldChg>
      <pc:sldChg chg="modTransition">
        <pc:chgData name="Harrison, James H (jhh5y)" userId="b54e91c0-fe5f-4cdd-a96e-e47c544bc298" providerId="ADAL" clId="{86AEB8F1-E56B-BB44-8AEF-F731948EB6C6}" dt="2025-03-19T14:39:54.718" v="2756"/>
        <pc:sldMkLst>
          <pc:docMk/>
          <pc:sldMk cId="3479885940" sldId="762"/>
        </pc:sldMkLst>
      </pc:sldChg>
      <pc:sldChg chg="modTransition">
        <pc:chgData name="Harrison, James H (jhh5y)" userId="b54e91c0-fe5f-4cdd-a96e-e47c544bc298" providerId="ADAL" clId="{86AEB8F1-E56B-BB44-8AEF-F731948EB6C6}" dt="2025-03-19T14:39:59.653" v="2757"/>
        <pc:sldMkLst>
          <pc:docMk/>
          <pc:sldMk cId="4157257898" sldId="763"/>
        </pc:sldMkLst>
      </pc:sldChg>
      <pc:sldChg chg="modTransition">
        <pc:chgData name="Harrison, James H (jhh5y)" userId="b54e91c0-fe5f-4cdd-a96e-e47c544bc298" providerId="ADAL" clId="{86AEB8F1-E56B-BB44-8AEF-F731948EB6C6}" dt="2025-03-19T14:41:29.339" v="2764"/>
        <pc:sldMkLst>
          <pc:docMk/>
          <pc:sldMk cId="588999004" sldId="766"/>
        </pc:sldMkLst>
      </pc:sldChg>
      <pc:sldChg chg="modTransition">
        <pc:chgData name="Harrison, James H (jhh5y)" userId="b54e91c0-fe5f-4cdd-a96e-e47c544bc298" providerId="ADAL" clId="{86AEB8F1-E56B-BB44-8AEF-F731948EB6C6}" dt="2025-03-19T14:41:29.339" v="2764"/>
        <pc:sldMkLst>
          <pc:docMk/>
          <pc:sldMk cId="641424235" sldId="767"/>
        </pc:sldMkLst>
      </pc:sldChg>
      <pc:sldChg chg="modSp mod modTransition">
        <pc:chgData name="Harrison, James H (jhh5y)" userId="b54e91c0-fe5f-4cdd-a96e-e47c544bc298" providerId="ADAL" clId="{86AEB8F1-E56B-BB44-8AEF-F731948EB6C6}" dt="2025-03-19T15:18:53.303" v="2812" actId="15"/>
        <pc:sldMkLst>
          <pc:docMk/>
          <pc:sldMk cId="2746695638" sldId="768"/>
        </pc:sldMkLst>
        <pc:spChg chg="mod">
          <ac:chgData name="Harrison, James H (jhh5y)" userId="b54e91c0-fe5f-4cdd-a96e-e47c544bc298" providerId="ADAL" clId="{86AEB8F1-E56B-BB44-8AEF-F731948EB6C6}" dt="2025-03-19T15:18:53.303" v="2812" actId="15"/>
          <ac:spMkLst>
            <pc:docMk/>
            <pc:sldMk cId="2746695638" sldId="768"/>
            <ac:spMk id="3" creationId="{0D4B256C-342D-602F-D896-962E8A7A0889}"/>
          </ac:spMkLst>
        </pc:spChg>
      </pc:sldChg>
      <pc:sldChg chg="modSp mod modTransition">
        <pc:chgData name="Harrison, James H (jhh5y)" userId="b54e91c0-fe5f-4cdd-a96e-e47c544bc298" providerId="ADAL" clId="{86AEB8F1-E56B-BB44-8AEF-F731948EB6C6}" dt="2025-03-19T15:20:36.667" v="2837" actId="20577"/>
        <pc:sldMkLst>
          <pc:docMk/>
          <pc:sldMk cId="1898852564" sldId="769"/>
        </pc:sldMkLst>
        <pc:spChg chg="mod">
          <ac:chgData name="Harrison, James H (jhh5y)" userId="b54e91c0-fe5f-4cdd-a96e-e47c544bc298" providerId="ADAL" clId="{86AEB8F1-E56B-BB44-8AEF-F731948EB6C6}" dt="2025-03-19T15:19:27.184" v="2816" actId="20577"/>
          <ac:spMkLst>
            <pc:docMk/>
            <pc:sldMk cId="1898852564" sldId="769"/>
            <ac:spMk id="2" creationId="{EC934945-DDB7-5F37-0B87-AC630341EC68}"/>
          </ac:spMkLst>
        </pc:spChg>
        <pc:spChg chg="mod">
          <ac:chgData name="Harrison, James H (jhh5y)" userId="b54e91c0-fe5f-4cdd-a96e-e47c544bc298" providerId="ADAL" clId="{86AEB8F1-E56B-BB44-8AEF-F731948EB6C6}" dt="2025-03-19T15:20:36.667" v="2837" actId="20577"/>
          <ac:spMkLst>
            <pc:docMk/>
            <pc:sldMk cId="1898852564" sldId="769"/>
            <ac:spMk id="3" creationId="{0D4B256C-342D-602F-D896-962E8A7A0889}"/>
          </ac:spMkLst>
        </pc:spChg>
      </pc:sldChg>
      <pc:sldChg chg="modTransition">
        <pc:chgData name="Harrison, James H (jhh5y)" userId="b54e91c0-fe5f-4cdd-a96e-e47c544bc298" providerId="ADAL" clId="{86AEB8F1-E56B-BB44-8AEF-F731948EB6C6}" dt="2025-03-19T14:41:29.339" v="2764"/>
        <pc:sldMkLst>
          <pc:docMk/>
          <pc:sldMk cId="3119700484" sldId="770"/>
        </pc:sldMkLst>
      </pc:sldChg>
      <pc:sldChg chg="modTransition">
        <pc:chgData name="Harrison, James H (jhh5y)" userId="b54e91c0-fe5f-4cdd-a96e-e47c544bc298" providerId="ADAL" clId="{86AEB8F1-E56B-BB44-8AEF-F731948EB6C6}" dt="2025-03-19T14:41:29.339" v="2764"/>
        <pc:sldMkLst>
          <pc:docMk/>
          <pc:sldMk cId="1913906129" sldId="771"/>
        </pc:sldMkLst>
      </pc:sldChg>
      <pc:sldChg chg="modSp mod modTransition">
        <pc:chgData name="Harrison, James H (jhh5y)" userId="b54e91c0-fe5f-4cdd-a96e-e47c544bc298" providerId="ADAL" clId="{86AEB8F1-E56B-BB44-8AEF-F731948EB6C6}" dt="2025-03-19T15:15:25.594" v="2808" actId="20577"/>
        <pc:sldMkLst>
          <pc:docMk/>
          <pc:sldMk cId="3571184026" sldId="772"/>
        </pc:sldMkLst>
        <pc:spChg chg="mod">
          <ac:chgData name="Harrison, James H (jhh5y)" userId="b54e91c0-fe5f-4cdd-a96e-e47c544bc298" providerId="ADAL" clId="{86AEB8F1-E56B-BB44-8AEF-F731948EB6C6}" dt="2025-03-19T15:15:25.594" v="2808" actId="20577"/>
          <ac:spMkLst>
            <pc:docMk/>
            <pc:sldMk cId="3571184026" sldId="772"/>
            <ac:spMk id="2" creationId="{5B4F50D8-AE98-26C8-94C7-CD0B521C95F4}"/>
          </ac:spMkLst>
        </pc:spChg>
      </pc:sldChg>
      <pc:sldChg chg="modTransition">
        <pc:chgData name="Harrison, James H (jhh5y)" userId="b54e91c0-fe5f-4cdd-a96e-e47c544bc298" providerId="ADAL" clId="{86AEB8F1-E56B-BB44-8AEF-F731948EB6C6}" dt="2025-03-19T14:41:29.339" v="2764"/>
        <pc:sldMkLst>
          <pc:docMk/>
          <pc:sldMk cId="3561326828" sldId="773"/>
        </pc:sldMkLst>
      </pc:sldChg>
      <pc:sldChg chg="modTransition">
        <pc:chgData name="Harrison, James H (jhh5y)" userId="b54e91c0-fe5f-4cdd-a96e-e47c544bc298" providerId="ADAL" clId="{86AEB8F1-E56B-BB44-8AEF-F731948EB6C6}" dt="2025-03-19T14:41:29.339" v="2764"/>
        <pc:sldMkLst>
          <pc:docMk/>
          <pc:sldMk cId="4233042514" sldId="774"/>
        </pc:sldMkLst>
      </pc:sldChg>
      <pc:sldChg chg="modSp mod ord modTransition">
        <pc:chgData name="Harrison, James H (jhh5y)" userId="b54e91c0-fe5f-4cdd-a96e-e47c544bc298" providerId="ADAL" clId="{86AEB8F1-E56B-BB44-8AEF-F731948EB6C6}" dt="2025-03-19T15:25:54.038" v="2863" actId="20577"/>
        <pc:sldMkLst>
          <pc:docMk/>
          <pc:sldMk cId="2760379470" sldId="775"/>
        </pc:sldMkLst>
        <pc:spChg chg="mod">
          <ac:chgData name="Harrison, James H (jhh5y)" userId="b54e91c0-fe5f-4cdd-a96e-e47c544bc298" providerId="ADAL" clId="{86AEB8F1-E56B-BB44-8AEF-F731948EB6C6}" dt="2025-03-19T15:25:54.038" v="2863" actId="20577"/>
          <ac:spMkLst>
            <pc:docMk/>
            <pc:sldMk cId="2760379470" sldId="775"/>
            <ac:spMk id="3" creationId="{D8F068D9-790F-E62E-23E5-6E0E069F93E8}"/>
          </ac:spMkLst>
        </pc:spChg>
      </pc:sldChg>
      <pc:sldChg chg="addSp delSp modSp mod modTransition">
        <pc:chgData name="Harrison, James H (jhh5y)" userId="b54e91c0-fe5f-4cdd-a96e-e47c544bc298" providerId="ADAL" clId="{86AEB8F1-E56B-BB44-8AEF-F731948EB6C6}" dt="2025-03-19T15:39:52.569" v="3039" actId="478"/>
        <pc:sldMkLst>
          <pc:docMk/>
          <pc:sldMk cId="1874843883" sldId="777"/>
        </pc:sldMkLst>
      </pc:sldChg>
      <pc:sldChg chg="modSp mod">
        <pc:chgData name="Harrison, James H (jhh5y)" userId="b54e91c0-fe5f-4cdd-a96e-e47c544bc298" providerId="ADAL" clId="{86AEB8F1-E56B-BB44-8AEF-F731948EB6C6}" dt="2025-03-17T17:40:57.400" v="37" actId="20577"/>
        <pc:sldMkLst>
          <pc:docMk/>
          <pc:sldMk cId="3486410157" sldId="778"/>
        </pc:sldMkLst>
        <pc:spChg chg="mod">
          <ac:chgData name="Harrison, James H (jhh5y)" userId="b54e91c0-fe5f-4cdd-a96e-e47c544bc298" providerId="ADAL" clId="{86AEB8F1-E56B-BB44-8AEF-F731948EB6C6}" dt="2025-03-17T17:34:38.612" v="33" actId="20577"/>
          <ac:spMkLst>
            <pc:docMk/>
            <pc:sldMk cId="3486410157" sldId="778"/>
            <ac:spMk id="3" creationId="{42337E1F-6A2A-83AC-E181-1B3F48DD9C0B}"/>
          </ac:spMkLst>
        </pc:spChg>
        <pc:spChg chg="mod">
          <ac:chgData name="Harrison, James H (jhh5y)" userId="b54e91c0-fe5f-4cdd-a96e-e47c544bc298" providerId="ADAL" clId="{86AEB8F1-E56B-BB44-8AEF-F731948EB6C6}" dt="2025-03-17T17:40:57.400" v="37" actId="20577"/>
          <ac:spMkLst>
            <pc:docMk/>
            <pc:sldMk cId="3486410157" sldId="778"/>
            <ac:spMk id="6" creationId="{30058BA9-71CA-9EF4-35AE-4D55DA38EC79}"/>
          </ac:spMkLst>
        </pc:spChg>
      </pc:sldChg>
      <pc:sldChg chg="addSp delSp modSp new mod setBg addAnim delAnim setClrOvrMap modNotesTx">
        <pc:chgData name="Harrison, James H (jhh5y)" userId="b54e91c0-fe5f-4cdd-a96e-e47c544bc298" providerId="ADAL" clId="{86AEB8F1-E56B-BB44-8AEF-F731948EB6C6}" dt="2025-03-19T14:44:29.062" v="2770" actId="20577"/>
        <pc:sldMkLst>
          <pc:docMk/>
          <pc:sldMk cId="478727396" sldId="780"/>
        </pc:sldMkLst>
        <pc:spChg chg="mod">
          <ac:chgData name="Harrison, James H (jhh5y)" userId="b54e91c0-fe5f-4cdd-a96e-e47c544bc298" providerId="ADAL" clId="{86AEB8F1-E56B-BB44-8AEF-F731948EB6C6}" dt="2025-03-17T18:31:01.960" v="418" actId="20577"/>
          <ac:spMkLst>
            <pc:docMk/>
            <pc:sldMk cId="478727396" sldId="780"/>
            <ac:spMk id="2" creationId="{4C460DDD-A2B7-1370-9DAB-14911CE0D9FA}"/>
          </ac:spMkLst>
        </pc:spChg>
        <pc:spChg chg="mod">
          <ac:chgData name="Harrison, James H (jhh5y)" userId="b54e91c0-fe5f-4cdd-a96e-e47c544bc298" providerId="ADAL" clId="{86AEB8F1-E56B-BB44-8AEF-F731948EB6C6}" dt="2025-03-19T14:44:29.062" v="2770" actId="20577"/>
          <ac:spMkLst>
            <pc:docMk/>
            <pc:sldMk cId="478727396" sldId="780"/>
            <ac:spMk id="3" creationId="{5BDACF7E-61B2-4FE2-9FEB-DB07941162FA}"/>
          </ac:spMkLst>
        </pc:spChg>
        <pc:spChg chg="add mod">
          <ac:chgData name="Harrison, James H (jhh5y)" userId="b54e91c0-fe5f-4cdd-a96e-e47c544bc298" providerId="ADAL" clId="{86AEB8F1-E56B-BB44-8AEF-F731948EB6C6}" dt="2025-03-17T18:34:29.517" v="473" actId="20577"/>
          <ac:spMkLst>
            <pc:docMk/>
            <pc:sldMk cId="478727396" sldId="780"/>
            <ac:spMk id="6" creationId="{7956B8C3-2890-C482-FC24-48C59345C88B}"/>
          </ac:spMkLst>
        </pc:spChg>
        <pc:picChg chg="add mod ord">
          <ac:chgData name="Harrison, James H (jhh5y)" userId="b54e91c0-fe5f-4cdd-a96e-e47c544bc298" providerId="ADAL" clId="{86AEB8F1-E56B-BB44-8AEF-F731948EB6C6}" dt="2025-03-17T18:25:14.126" v="196" actId="1076"/>
          <ac:picMkLst>
            <pc:docMk/>
            <pc:sldMk cId="478727396" sldId="780"/>
            <ac:picMk id="5" creationId="{82F9D635-E5D1-AEC7-C09A-FDD7CE1FE476}"/>
          </ac:picMkLst>
        </pc:picChg>
      </pc:sldChg>
      <pc:sldChg chg="addSp delSp modSp new mod modNotesTx">
        <pc:chgData name="Harrison, James H (jhh5y)" userId="b54e91c0-fe5f-4cdd-a96e-e47c544bc298" providerId="ADAL" clId="{86AEB8F1-E56B-BB44-8AEF-F731948EB6C6}" dt="2025-03-19T14:45:48.085" v="2775" actId="20577"/>
        <pc:sldMkLst>
          <pc:docMk/>
          <pc:sldMk cId="1253833843" sldId="781"/>
        </pc:sldMkLst>
        <pc:spChg chg="mod">
          <ac:chgData name="Harrison, James H (jhh5y)" userId="b54e91c0-fe5f-4cdd-a96e-e47c544bc298" providerId="ADAL" clId="{86AEB8F1-E56B-BB44-8AEF-F731948EB6C6}" dt="2025-03-17T19:42:06.658" v="2378" actId="20577"/>
          <ac:spMkLst>
            <pc:docMk/>
            <pc:sldMk cId="1253833843" sldId="781"/>
            <ac:spMk id="2" creationId="{B01C83E5-3DEF-C2D0-1090-E28D0291D641}"/>
          </ac:spMkLst>
        </pc:spChg>
        <pc:spChg chg="mod">
          <ac:chgData name="Harrison, James H (jhh5y)" userId="b54e91c0-fe5f-4cdd-a96e-e47c544bc298" providerId="ADAL" clId="{86AEB8F1-E56B-BB44-8AEF-F731948EB6C6}" dt="2025-03-19T14:45:48.085" v="2775" actId="20577"/>
          <ac:spMkLst>
            <pc:docMk/>
            <pc:sldMk cId="1253833843" sldId="781"/>
            <ac:spMk id="3" creationId="{1B9E4874-DBA5-E0A4-7D23-12C0C7DCD88C}"/>
          </ac:spMkLst>
        </pc:spChg>
        <pc:spChg chg="add mod">
          <ac:chgData name="Harrison, James H (jhh5y)" userId="b54e91c0-fe5f-4cdd-a96e-e47c544bc298" providerId="ADAL" clId="{86AEB8F1-E56B-BB44-8AEF-F731948EB6C6}" dt="2025-03-17T19:42:15.171" v="2396" actId="1036"/>
          <ac:spMkLst>
            <pc:docMk/>
            <pc:sldMk cId="1253833843" sldId="781"/>
            <ac:spMk id="5" creationId="{1707D44C-B9F0-B079-67EF-5CE4A20B07E4}"/>
          </ac:spMkLst>
        </pc:spChg>
        <pc:spChg chg="add mod">
          <ac:chgData name="Harrison, James H (jhh5y)" userId="b54e91c0-fe5f-4cdd-a96e-e47c544bc298" providerId="ADAL" clId="{86AEB8F1-E56B-BB44-8AEF-F731948EB6C6}" dt="2025-03-17T19:42:15.171" v="2396" actId="1036"/>
          <ac:spMkLst>
            <pc:docMk/>
            <pc:sldMk cId="1253833843" sldId="781"/>
            <ac:spMk id="6" creationId="{59B87344-2BAB-2C3C-A7A3-ECB9B575E737}"/>
          </ac:spMkLst>
        </pc:spChg>
      </pc:sldChg>
      <pc:sldChg chg="modSp new mod">
        <pc:chgData name="Harrison, James H (jhh5y)" userId="b54e91c0-fe5f-4cdd-a96e-e47c544bc298" providerId="ADAL" clId="{86AEB8F1-E56B-BB44-8AEF-F731948EB6C6}" dt="2025-03-19T14:25:15.903" v="2744" actId="20577"/>
        <pc:sldMkLst>
          <pc:docMk/>
          <pc:sldMk cId="90872521" sldId="782"/>
        </pc:sldMkLst>
        <pc:spChg chg="mod">
          <ac:chgData name="Harrison, James H (jhh5y)" userId="b54e91c0-fe5f-4cdd-a96e-e47c544bc298" providerId="ADAL" clId="{86AEB8F1-E56B-BB44-8AEF-F731948EB6C6}" dt="2025-03-19T14:25:15.903" v="2744" actId="20577"/>
          <ac:spMkLst>
            <pc:docMk/>
            <pc:sldMk cId="90872521" sldId="782"/>
            <ac:spMk id="2" creationId="{3BBFA555-257D-2C69-D4CC-14EF69291C53}"/>
          </ac:spMkLst>
        </pc:spChg>
        <pc:spChg chg="mod">
          <ac:chgData name="Harrison, James H (jhh5y)" userId="b54e91c0-fe5f-4cdd-a96e-e47c544bc298" providerId="ADAL" clId="{86AEB8F1-E56B-BB44-8AEF-F731948EB6C6}" dt="2025-03-19T14:24:47.734" v="2734" actId="20577"/>
          <ac:spMkLst>
            <pc:docMk/>
            <pc:sldMk cId="90872521" sldId="782"/>
            <ac:spMk id="3" creationId="{42168340-B332-77E5-7B6B-ACC17C5320D2}"/>
          </ac:spMkLst>
        </pc:spChg>
      </pc:sldChg>
    </pc:docChg>
  </pc:docChgLst>
  <pc:docChgLst>
    <pc:chgData name="James Harrison" userId="b54e91c0-fe5f-4cdd-a96e-e47c544bc298" providerId="ADAL" clId="{2CB00CCE-824C-2F4A-8771-6C2A408E19DB}"/>
    <pc:docChg chg="undo custSel addSld modSld">
      <pc:chgData name="James Harrison" userId="b54e91c0-fe5f-4cdd-a96e-e47c544bc298" providerId="ADAL" clId="{2CB00CCE-824C-2F4A-8771-6C2A408E19DB}" dt="2022-03-21T18:53:09.568" v="1190" actId="478"/>
      <pc:docMkLst>
        <pc:docMk/>
      </pc:docMkLst>
      <pc:sldChg chg="modSp mod">
        <pc:chgData name="James Harrison" userId="b54e91c0-fe5f-4cdd-a96e-e47c544bc298" providerId="ADAL" clId="{2CB00CCE-824C-2F4A-8771-6C2A408E19DB}" dt="2022-03-21T18:47:24.597" v="1134" actId="20577"/>
        <pc:sldMkLst>
          <pc:docMk/>
          <pc:sldMk cId="2357647712" sldId="686"/>
        </pc:sldMkLst>
      </pc:sldChg>
      <pc:sldChg chg="modSp mod modNotesTx">
        <pc:chgData name="James Harrison" userId="b54e91c0-fe5f-4cdd-a96e-e47c544bc298" providerId="ADAL" clId="{2CB00CCE-824C-2F4A-8771-6C2A408E19DB}" dt="2022-03-21T18:44:33.966" v="1115" actId="20577"/>
        <pc:sldMkLst>
          <pc:docMk/>
          <pc:sldMk cId="3582953677" sldId="718"/>
        </pc:sldMkLst>
      </pc:sldChg>
      <pc:sldChg chg="delSp modSp mod delAnim">
        <pc:chgData name="James Harrison" userId="b54e91c0-fe5f-4cdd-a96e-e47c544bc298" providerId="ADAL" clId="{2CB00CCE-824C-2F4A-8771-6C2A408E19DB}" dt="2022-03-21T18:53:09.568" v="1190" actId="478"/>
        <pc:sldMkLst>
          <pc:docMk/>
          <pc:sldMk cId="518342006" sldId="720"/>
        </pc:sldMkLst>
      </pc:sldChg>
      <pc:sldChg chg="mod modShow">
        <pc:chgData name="James Harrison" userId="b54e91c0-fe5f-4cdd-a96e-e47c544bc298" providerId="ADAL" clId="{2CB00CCE-824C-2F4A-8771-6C2A408E19DB}" dt="2022-03-21T18:39:08.191" v="1053" actId="729"/>
        <pc:sldMkLst>
          <pc:docMk/>
          <pc:sldMk cId="1160383695" sldId="721"/>
        </pc:sldMkLst>
      </pc:sldChg>
      <pc:sldChg chg="modSp mod">
        <pc:chgData name="James Harrison" userId="b54e91c0-fe5f-4cdd-a96e-e47c544bc298" providerId="ADAL" clId="{2CB00CCE-824C-2F4A-8771-6C2A408E19DB}" dt="2022-03-21T18:38:30.486" v="1051" actId="20577"/>
        <pc:sldMkLst>
          <pc:docMk/>
          <pc:sldMk cId="2399861959" sldId="736"/>
        </pc:sldMkLst>
      </pc:sldChg>
      <pc:sldChg chg="modSp mod">
        <pc:chgData name="James Harrison" userId="b54e91c0-fe5f-4cdd-a96e-e47c544bc298" providerId="ADAL" clId="{2CB00CCE-824C-2F4A-8771-6C2A408E19DB}" dt="2022-03-21T17:27:25.508" v="72" actId="20577"/>
        <pc:sldMkLst>
          <pc:docMk/>
          <pc:sldMk cId="3458109797" sldId="737"/>
        </pc:sldMkLst>
      </pc:sldChg>
      <pc:sldChg chg="modSp mod">
        <pc:chgData name="James Harrison" userId="b54e91c0-fe5f-4cdd-a96e-e47c544bc298" providerId="ADAL" clId="{2CB00CCE-824C-2F4A-8771-6C2A408E19DB}" dt="2022-03-21T17:30:26.894" v="94" actId="14100"/>
        <pc:sldMkLst>
          <pc:docMk/>
          <pc:sldMk cId="3065768113" sldId="739"/>
        </pc:sldMkLst>
      </pc:sldChg>
      <pc:sldChg chg="addSp delSp modSp mod">
        <pc:chgData name="James Harrison" userId="b54e91c0-fe5f-4cdd-a96e-e47c544bc298" providerId="ADAL" clId="{2CB00CCE-824C-2F4A-8771-6C2A408E19DB}" dt="2022-03-21T18:14:15.474" v="744" actId="1038"/>
        <pc:sldMkLst>
          <pc:docMk/>
          <pc:sldMk cId="1740610793" sldId="740"/>
        </pc:sldMkLst>
      </pc:sldChg>
      <pc:sldChg chg="mod modShow">
        <pc:chgData name="James Harrison" userId="b54e91c0-fe5f-4cdd-a96e-e47c544bc298" providerId="ADAL" clId="{2CB00CCE-824C-2F4A-8771-6C2A408E19DB}" dt="2022-03-21T18:39:05.455" v="1052" actId="729"/>
        <pc:sldMkLst>
          <pc:docMk/>
          <pc:sldMk cId="1172249565" sldId="746"/>
        </pc:sldMkLst>
      </pc:sldChg>
      <pc:sldChg chg="addSp delSp modSp add mod modTransition">
        <pc:chgData name="James Harrison" userId="b54e91c0-fe5f-4cdd-a96e-e47c544bc298" providerId="ADAL" clId="{2CB00CCE-824C-2F4A-8771-6C2A408E19DB}" dt="2022-03-21T18:15:40.223" v="746" actId="1038"/>
        <pc:sldMkLst>
          <pc:docMk/>
          <pc:sldMk cId="490617106" sldId="750"/>
        </pc:sldMkLst>
      </pc:sldChg>
      <pc:sldChg chg="addSp delSp modSp new mod">
        <pc:chgData name="James Harrison" userId="b54e91c0-fe5f-4cdd-a96e-e47c544bc298" providerId="ADAL" clId="{2CB00CCE-824C-2F4A-8771-6C2A408E19DB}" dt="2022-03-21T18:43:08.397" v="1076" actId="14100"/>
        <pc:sldMkLst>
          <pc:docMk/>
          <pc:sldMk cId="4114686926" sldId="751"/>
        </pc:sldMkLst>
      </pc:sldChg>
    </pc:docChg>
  </pc:docChgLst>
  <pc:docChgLst>
    <pc:chgData name="James Harrison" userId="b54e91c0-fe5f-4cdd-a96e-e47c544bc298" providerId="ADAL" clId="{8F57C9E8-A1B0-5E48-BBEF-B11B8D39419F}"/>
    <pc:docChg chg="modSld">
      <pc:chgData name="James Harrison" userId="b54e91c0-fe5f-4cdd-a96e-e47c544bc298" providerId="ADAL" clId="{8F57C9E8-A1B0-5E48-BBEF-B11B8D39419F}" dt="2024-05-01T14:20:16.872" v="3" actId="20577"/>
      <pc:docMkLst>
        <pc:docMk/>
      </pc:docMkLst>
      <pc:sldChg chg="modSp mod">
        <pc:chgData name="James Harrison" userId="b54e91c0-fe5f-4cdd-a96e-e47c544bc298" providerId="ADAL" clId="{8F57C9E8-A1B0-5E48-BBEF-B11B8D39419F}" dt="2024-05-01T14:20:01.655" v="1" actId="20577"/>
        <pc:sldMkLst>
          <pc:docMk/>
          <pc:sldMk cId="0" sldId="256"/>
        </pc:sldMkLst>
      </pc:sldChg>
      <pc:sldChg chg="modSp mod">
        <pc:chgData name="James Harrison" userId="b54e91c0-fe5f-4cdd-a96e-e47c544bc298" providerId="ADAL" clId="{8F57C9E8-A1B0-5E48-BBEF-B11B8D39419F}" dt="2024-05-01T14:20:16.872" v="3" actId="20577"/>
        <pc:sldMkLst>
          <pc:docMk/>
          <pc:sldMk cId="3400709409" sldId="308"/>
        </pc:sldMkLst>
      </pc:sldChg>
    </pc:docChg>
  </pc:docChgLst>
  <pc:docChgLst>
    <pc:chgData name="James Harrison" userId="b54e91c0-fe5f-4cdd-a96e-e47c544bc298" providerId="ADAL" clId="{5D60304C-C557-6743-84C7-9E1356C75887}"/>
    <pc:docChg chg="undo custSel modSld">
      <pc:chgData name="James Harrison" userId="b54e91c0-fe5f-4cdd-a96e-e47c544bc298" providerId="ADAL" clId="{5D60304C-C557-6743-84C7-9E1356C75887}" dt="2022-03-21T21:06:44.836" v="410"/>
      <pc:docMkLst>
        <pc:docMk/>
      </pc:docMkLst>
      <pc:sldChg chg="modSp mod">
        <pc:chgData name="James Harrison" userId="b54e91c0-fe5f-4cdd-a96e-e47c544bc298" providerId="ADAL" clId="{5D60304C-C557-6743-84C7-9E1356C75887}" dt="2022-03-21T19:45:41.604" v="271" actId="20577"/>
        <pc:sldMkLst>
          <pc:docMk/>
          <pc:sldMk cId="3073830421" sldId="365"/>
        </pc:sldMkLst>
      </pc:sldChg>
      <pc:sldChg chg="modSp mod">
        <pc:chgData name="James Harrison" userId="b54e91c0-fe5f-4cdd-a96e-e47c544bc298" providerId="ADAL" clId="{5D60304C-C557-6743-84C7-9E1356C75887}" dt="2022-03-21T19:32:28.011" v="57" actId="20577"/>
        <pc:sldMkLst>
          <pc:docMk/>
          <pc:sldMk cId="3141365671" sldId="719"/>
        </pc:sldMkLst>
      </pc:sldChg>
      <pc:sldChg chg="modSp mod">
        <pc:chgData name="James Harrison" userId="b54e91c0-fe5f-4cdd-a96e-e47c544bc298" providerId="ADAL" clId="{5D60304C-C557-6743-84C7-9E1356C75887}" dt="2022-03-21T19:42:52.416" v="108" actId="20577"/>
        <pc:sldMkLst>
          <pc:docMk/>
          <pc:sldMk cId="681771176" sldId="731"/>
        </pc:sldMkLst>
      </pc:sldChg>
      <pc:sldChg chg="modSp mod">
        <pc:chgData name="James Harrison" userId="b54e91c0-fe5f-4cdd-a96e-e47c544bc298" providerId="ADAL" clId="{5D60304C-C557-6743-84C7-9E1356C75887}" dt="2022-03-21T19:34:20.538" v="70" actId="948"/>
        <pc:sldMkLst>
          <pc:docMk/>
          <pc:sldMk cId="2399861959" sldId="736"/>
        </pc:sldMkLst>
      </pc:sldChg>
      <pc:sldChg chg="modSp mod">
        <pc:chgData name="James Harrison" userId="b54e91c0-fe5f-4cdd-a96e-e47c544bc298" providerId="ADAL" clId="{5D60304C-C557-6743-84C7-9E1356C75887}" dt="2022-03-21T21:06:44.836" v="410"/>
        <pc:sldMkLst>
          <pc:docMk/>
          <pc:sldMk cId="3198637232" sldId="748"/>
        </pc:sldMkLst>
      </pc:sldChg>
      <pc:sldChg chg="modSp mod">
        <pc:chgData name="James Harrison" userId="b54e91c0-fe5f-4cdd-a96e-e47c544bc298" providerId="ADAL" clId="{5D60304C-C557-6743-84C7-9E1356C75887}" dt="2022-03-21T20:04:41.460" v="409" actId="948"/>
        <pc:sldMkLst>
          <pc:docMk/>
          <pc:sldMk cId="2725333491" sldId="749"/>
        </pc:sldMkLst>
      </pc:sldChg>
      <pc:sldChg chg="modSp mod">
        <pc:chgData name="James Harrison" userId="b54e91c0-fe5f-4cdd-a96e-e47c544bc298" providerId="ADAL" clId="{5D60304C-C557-6743-84C7-9E1356C75887}" dt="2022-03-21T19:58:45.363" v="404" actId="692"/>
        <pc:sldMkLst>
          <pc:docMk/>
          <pc:sldMk cId="4114686926" sldId="751"/>
        </pc:sldMkLst>
      </pc:sldChg>
    </pc:docChg>
  </pc:docChgLst>
  <pc:docChgLst>
    <pc:chgData name="Harrison, James H (jhh5y)" userId="b54e91c0-fe5f-4cdd-a96e-e47c544bc298" providerId="ADAL" clId="{39E718E2-AB34-3E4D-B850-7F96B209774F}"/>
    <pc:docChg chg="modSld">
      <pc:chgData name="Harrison, James H (jhh5y)" userId="b54e91c0-fe5f-4cdd-a96e-e47c544bc298" providerId="ADAL" clId="{39E718E2-AB34-3E4D-B850-7F96B209774F}" dt="2023-05-10T01:10:35.339" v="2"/>
      <pc:docMkLst>
        <pc:docMk/>
      </pc:docMkLst>
      <pc:sldChg chg="modNotesTx">
        <pc:chgData name="Harrison, James H (jhh5y)" userId="b54e91c0-fe5f-4cdd-a96e-e47c544bc298" providerId="ADAL" clId="{39E718E2-AB34-3E4D-B850-7F96B209774F}" dt="2023-05-10T01:10:35.339" v="2"/>
        <pc:sldMkLst>
          <pc:docMk/>
          <pc:sldMk cId="0" sldId="256"/>
        </pc:sldMkLst>
      </pc:sldChg>
    </pc:docChg>
  </pc:docChgLst>
  <pc:docChgLst>
    <pc:chgData name="Harrison, James H (jhh5y)" userId="b54e91c0-fe5f-4cdd-a96e-e47c544bc298" providerId="ADAL" clId="{49AA58DD-4987-FA45-B66C-BB9404C549CB}"/>
    <pc:docChg chg="modSld">
      <pc:chgData name="Harrison, James H (jhh5y)" userId="b54e91c0-fe5f-4cdd-a96e-e47c544bc298" providerId="ADAL" clId="{49AA58DD-4987-FA45-B66C-BB9404C549CB}" dt="2023-04-05T17:14:57.635" v="30" actId="20577"/>
      <pc:docMkLst>
        <pc:docMk/>
      </pc:docMkLst>
      <pc:sldChg chg="modSp mod">
        <pc:chgData name="Harrison, James H (jhh5y)" userId="b54e91c0-fe5f-4cdd-a96e-e47c544bc298" providerId="ADAL" clId="{49AA58DD-4987-FA45-B66C-BB9404C549CB}" dt="2023-04-05T17:14:42.723" v="27" actId="20577"/>
        <pc:sldMkLst>
          <pc:docMk/>
          <pc:sldMk cId="2551815569" sldId="286"/>
        </pc:sldMkLst>
      </pc:sldChg>
      <pc:sldChg chg="modSp mod">
        <pc:chgData name="Harrison, James H (jhh5y)" userId="b54e91c0-fe5f-4cdd-a96e-e47c544bc298" providerId="ADAL" clId="{49AA58DD-4987-FA45-B66C-BB9404C549CB}" dt="2023-04-05T17:14:57.635" v="30" actId="20577"/>
        <pc:sldMkLst>
          <pc:docMk/>
          <pc:sldMk cId="3400709409" sldId="308"/>
        </pc:sldMkLst>
      </pc:sldChg>
    </pc:docChg>
  </pc:docChgLst>
  <pc:docChgLst>
    <pc:chgData name="Harrison, James H (jhh5y)" userId="b54e91c0-fe5f-4cdd-a96e-e47c544bc298" providerId="ADAL" clId="{855C0235-5B2D-AA48-95CB-5384C3151AA5}"/>
    <pc:docChg chg="undo custSel addSld delSld modSld">
      <pc:chgData name="Harrison, James H (jhh5y)" userId="b54e91c0-fe5f-4cdd-a96e-e47c544bc298" providerId="ADAL" clId="{855C0235-5B2D-AA48-95CB-5384C3151AA5}" dt="2023-06-01T13:47:46.360" v="1287"/>
      <pc:docMkLst>
        <pc:docMk/>
      </pc:docMkLst>
      <pc:sldChg chg="modSp mod modNotesTx">
        <pc:chgData name="Harrison, James H (jhh5y)" userId="b54e91c0-fe5f-4cdd-a96e-e47c544bc298" providerId="ADAL" clId="{855C0235-5B2D-AA48-95CB-5384C3151AA5}" dt="2023-06-01T13:47:46.360" v="1287"/>
        <pc:sldMkLst>
          <pc:docMk/>
          <pc:sldMk cId="0" sldId="256"/>
        </pc:sldMkLst>
      </pc:sldChg>
      <pc:sldChg chg="delSp modSp mod modNotesTx">
        <pc:chgData name="Harrison, James H (jhh5y)" userId="b54e91c0-fe5f-4cdd-a96e-e47c544bc298" providerId="ADAL" clId="{855C0235-5B2D-AA48-95CB-5384C3151AA5}" dt="2023-06-01T13:13:05.974" v="1284" actId="20577"/>
        <pc:sldMkLst>
          <pc:docMk/>
          <pc:sldMk cId="2551815569" sldId="286"/>
        </pc:sldMkLst>
      </pc:sldChg>
      <pc:sldChg chg="delSp mod">
        <pc:chgData name="Harrison, James H (jhh5y)" userId="b54e91c0-fe5f-4cdd-a96e-e47c544bc298" providerId="ADAL" clId="{855C0235-5B2D-AA48-95CB-5384C3151AA5}" dt="2023-05-31T19:37:38.872" v="62" actId="478"/>
        <pc:sldMkLst>
          <pc:docMk/>
          <pc:sldMk cId="3400709409" sldId="308"/>
        </pc:sldMkLst>
      </pc:sldChg>
      <pc:sldChg chg="delSp mod">
        <pc:chgData name="Harrison, James H (jhh5y)" userId="b54e91c0-fe5f-4cdd-a96e-e47c544bc298" providerId="ADAL" clId="{855C0235-5B2D-AA48-95CB-5384C3151AA5}" dt="2023-05-31T19:39:25.969" v="89" actId="478"/>
        <pc:sldMkLst>
          <pc:docMk/>
          <pc:sldMk cId="175276199" sldId="314"/>
        </pc:sldMkLst>
      </pc:sldChg>
      <pc:sldChg chg="delSp mod">
        <pc:chgData name="Harrison, James H (jhh5y)" userId="b54e91c0-fe5f-4cdd-a96e-e47c544bc298" providerId="ADAL" clId="{855C0235-5B2D-AA48-95CB-5384C3151AA5}" dt="2023-05-31T19:39:17.329" v="87" actId="478"/>
        <pc:sldMkLst>
          <pc:docMk/>
          <pc:sldMk cId="705966927" sldId="336"/>
        </pc:sldMkLst>
      </pc:sldChg>
      <pc:sldChg chg="delSp mod">
        <pc:chgData name="Harrison, James H (jhh5y)" userId="b54e91c0-fe5f-4cdd-a96e-e47c544bc298" providerId="ADAL" clId="{855C0235-5B2D-AA48-95CB-5384C3151AA5}" dt="2023-05-31T19:39:14.811" v="86" actId="478"/>
        <pc:sldMkLst>
          <pc:docMk/>
          <pc:sldMk cId="3962223222" sldId="338"/>
        </pc:sldMkLst>
      </pc:sldChg>
      <pc:sldChg chg="delSp mod">
        <pc:chgData name="Harrison, James H (jhh5y)" userId="b54e91c0-fe5f-4cdd-a96e-e47c544bc298" providerId="ADAL" clId="{855C0235-5B2D-AA48-95CB-5384C3151AA5}" dt="2023-05-31T19:38:31.182" v="75" actId="478"/>
        <pc:sldMkLst>
          <pc:docMk/>
          <pc:sldMk cId="3073830421" sldId="365"/>
        </pc:sldMkLst>
      </pc:sldChg>
      <pc:sldChg chg="delSp mod">
        <pc:chgData name="Harrison, James H (jhh5y)" userId="b54e91c0-fe5f-4cdd-a96e-e47c544bc298" providerId="ADAL" clId="{855C0235-5B2D-AA48-95CB-5384C3151AA5}" dt="2023-05-31T19:39:03.563" v="82" actId="478"/>
        <pc:sldMkLst>
          <pc:docMk/>
          <pc:sldMk cId="3139410696" sldId="604"/>
        </pc:sldMkLst>
      </pc:sldChg>
      <pc:sldChg chg="delSp mod">
        <pc:chgData name="Harrison, James H (jhh5y)" userId="b54e91c0-fe5f-4cdd-a96e-e47c544bc298" providerId="ADAL" clId="{855C0235-5B2D-AA48-95CB-5384C3151AA5}" dt="2023-05-31T19:40:49.221" v="109" actId="478"/>
        <pc:sldMkLst>
          <pc:docMk/>
          <pc:sldMk cId="480659560" sldId="665"/>
        </pc:sldMkLst>
      </pc:sldChg>
      <pc:sldChg chg="delSp mod">
        <pc:chgData name="Harrison, James H (jhh5y)" userId="b54e91c0-fe5f-4cdd-a96e-e47c544bc298" providerId="ADAL" clId="{855C0235-5B2D-AA48-95CB-5384C3151AA5}" dt="2023-05-31T19:39:12.357" v="85" actId="478"/>
        <pc:sldMkLst>
          <pc:docMk/>
          <pc:sldMk cId="1058558873" sldId="667"/>
        </pc:sldMkLst>
      </pc:sldChg>
      <pc:sldChg chg="delSp mod">
        <pc:chgData name="Harrison, James H (jhh5y)" userId="b54e91c0-fe5f-4cdd-a96e-e47c544bc298" providerId="ADAL" clId="{855C0235-5B2D-AA48-95CB-5384C3151AA5}" dt="2023-05-31T19:38:28.730" v="74" actId="478"/>
        <pc:sldMkLst>
          <pc:docMk/>
          <pc:sldMk cId="892630945" sldId="679"/>
        </pc:sldMkLst>
      </pc:sldChg>
      <pc:sldChg chg="delSp mod">
        <pc:chgData name="Harrison, James H (jhh5y)" userId="b54e91c0-fe5f-4cdd-a96e-e47c544bc298" providerId="ADAL" clId="{855C0235-5B2D-AA48-95CB-5384C3151AA5}" dt="2023-05-31T19:37:56.039" v="65" actId="478"/>
        <pc:sldMkLst>
          <pc:docMk/>
          <pc:sldMk cId="2357647712" sldId="686"/>
        </pc:sldMkLst>
      </pc:sldChg>
      <pc:sldChg chg="delSp mod">
        <pc:chgData name="Harrison, James H (jhh5y)" userId="b54e91c0-fe5f-4cdd-a96e-e47c544bc298" providerId="ADAL" clId="{855C0235-5B2D-AA48-95CB-5384C3151AA5}" dt="2023-05-31T19:40:22.460" v="103" actId="478"/>
        <pc:sldMkLst>
          <pc:docMk/>
          <pc:sldMk cId="1242012696" sldId="691"/>
        </pc:sldMkLst>
      </pc:sldChg>
      <pc:sldChg chg="delSp mod">
        <pc:chgData name="Harrison, James H (jhh5y)" userId="b54e91c0-fe5f-4cdd-a96e-e47c544bc298" providerId="ADAL" clId="{855C0235-5B2D-AA48-95CB-5384C3151AA5}" dt="2023-05-31T19:40:28.363" v="105" actId="478"/>
        <pc:sldMkLst>
          <pc:docMk/>
          <pc:sldMk cId="173113823" sldId="692"/>
        </pc:sldMkLst>
      </pc:sldChg>
      <pc:sldChg chg="delSp mod">
        <pc:chgData name="Harrison, James H (jhh5y)" userId="b54e91c0-fe5f-4cdd-a96e-e47c544bc298" providerId="ADAL" clId="{855C0235-5B2D-AA48-95CB-5384C3151AA5}" dt="2023-05-31T19:40:31.451" v="106" actId="478"/>
        <pc:sldMkLst>
          <pc:docMk/>
          <pc:sldMk cId="2937133186" sldId="693"/>
        </pc:sldMkLst>
      </pc:sldChg>
      <pc:sldChg chg="delSp mod">
        <pc:chgData name="Harrison, James H (jhh5y)" userId="b54e91c0-fe5f-4cdd-a96e-e47c544bc298" providerId="ADAL" clId="{855C0235-5B2D-AA48-95CB-5384C3151AA5}" dt="2023-05-31T19:40:25.287" v="104" actId="478"/>
        <pc:sldMkLst>
          <pc:docMk/>
          <pc:sldMk cId="109807209" sldId="695"/>
        </pc:sldMkLst>
      </pc:sldChg>
      <pc:sldChg chg="delSp mod">
        <pc:chgData name="Harrison, James H (jhh5y)" userId="b54e91c0-fe5f-4cdd-a96e-e47c544bc298" providerId="ADAL" clId="{855C0235-5B2D-AA48-95CB-5384C3151AA5}" dt="2023-05-31T19:40:19.345" v="102" actId="478"/>
        <pc:sldMkLst>
          <pc:docMk/>
          <pc:sldMk cId="5968620" sldId="714"/>
        </pc:sldMkLst>
      </pc:sldChg>
      <pc:sldChg chg="delSp mod">
        <pc:chgData name="Harrison, James H (jhh5y)" userId="b54e91c0-fe5f-4cdd-a96e-e47c544bc298" providerId="ADAL" clId="{855C0235-5B2D-AA48-95CB-5384C3151AA5}" dt="2023-05-31T19:38:17.412" v="70" actId="478"/>
        <pc:sldMkLst>
          <pc:docMk/>
          <pc:sldMk cId="3582953677" sldId="718"/>
        </pc:sldMkLst>
      </pc:sldChg>
      <pc:sldChg chg="delSp mod">
        <pc:chgData name="Harrison, James H (jhh5y)" userId="b54e91c0-fe5f-4cdd-a96e-e47c544bc298" providerId="ADAL" clId="{855C0235-5B2D-AA48-95CB-5384C3151AA5}" dt="2023-05-31T19:39:01.514" v="81" actId="478"/>
        <pc:sldMkLst>
          <pc:docMk/>
          <pc:sldMk cId="3141365671" sldId="719"/>
        </pc:sldMkLst>
      </pc:sldChg>
      <pc:sldChg chg="delSp mod">
        <pc:chgData name="Harrison, James H (jhh5y)" userId="b54e91c0-fe5f-4cdd-a96e-e47c544bc298" providerId="ADAL" clId="{855C0235-5B2D-AA48-95CB-5384C3151AA5}" dt="2023-05-31T19:38:55.215" v="79" actId="478"/>
        <pc:sldMkLst>
          <pc:docMk/>
          <pc:sldMk cId="518342006" sldId="720"/>
        </pc:sldMkLst>
      </pc:sldChg>
      <pc:sldChg chg="delSp mod">
        <pc:chgData name="Harrison, James H (jhh5y)" userId="b54e91c0-fe5f-4cdd-a96e-e47c544bc298" providerId="ADAL" clId="{855C0235-5B2D-AA48-95CB-5384C3151AA5}" dt="2023-05-31T19:38:52.669" v="78" actId="478"/>
        <pc:sldMkLst>
          <pc:docMk/>
          <pc:sldMk cId="1160383695" sldId="721"/>
        </pc:sldMkLst>
      </pc:sldChg>
      <pc:sldChg chg="delSp modSp mod">
        <pc:chgData name="Harrison, James H (jhh5y)" userId="b54e91c0-fe5f-4cdd-a96e-e47c544bc298" providerId="ADAL" clId="{855C0235-5B2D-AA48-95CB-5384C3151AA5}" dt="2023-05-31T19:38:48.011" v="77" actId="478"/>
        <pc:sldMkLst>
          <pc:docMk/>
          <pc:sldMk cId="3753578685" sldId="724"/>
        </pc:sldMkLst>
      </pc:sldChg>
      <pc:sldChg chg="delSp mod">
        <pc:chgData name="Harrison, James H (jhh5y)" userId="b54e91c0-fe5f-4cdd-a96e-e47c544bc298" providerId="ADAL" clId="{855C0235-5B2D-AA48-95CB-5384C3151AA5}" dt="2023-05-31T19:39:42.463" v="94" actId="478"/>
        <pc:sldMkLst>
          <pc:docMk/>
          <pc:sldMk cId="2498530904" sldId="725"/>
        </pc:sldMkLst>
      </pc:sldChg>
      <pc:sldChg chg="delSp mod">
        <pc:chgData name="Harrison, James H (jhh5y)" userId="b54e91c0-fe5f-4cdd-a96e-e47c544bc298" providerId="ADAL" clId="{855C0235-5B2D-AA48-95CB-5384C3151AA5}" dt="2023-05-31T19:39:39.111" v="93" actId="478"/>
        <pc:sldMkLst>
          <pc:docMk/>
          <pc:sldMk cId="2386311071" sldId="726"/>
        </pc:sldMkLst>
      </pc:sldChg>
      <pc:sldChg chg="delSp mod">
        <pc:chgData name="Harrison, James H (jhh5y)" userId="b54e91c0-fe5f-4cdd-a96e-e47c544bc298" providerId="ADAL" clId="{855C0235-5B2D-AA48-95CB-5384C3151AA5}" dt="2023-05-31T19:39:34.992" v="92" actId="478"/>
        <pc:sldMkLst>
          <pc:docMk/>
          <pc:sldMk cId="994123894" sldId="727"/>
        </pc:sldMkLst>
      </pc:sldChg>
      <pc:sldChg chg="delSp mod">
        <pc:chgData name="Harrison, James H (jhh5y)" userId="b54e91c0-fe5f-4cdd-a96e-e47c544bc298" providerId="ADAL" clId="{855C0235-5B2D-AA48-95CB-5384C3151AA5}" dt="2023-05-31T19:39:30.897" v="91" actId="478"/>
        <pc:sldMkLst>
          <pc:docMk/>
          <pc:sldMk cId="2964021331" sldId="728"/>
        </pc:sldMkLst>
      </pc:sldChg>
      <pc:sldChg chg="delSp mod">
        <pc:chgData name="Harrison, James H (jhh5y)" userId="b54e91c0-fe5f-4cdd-a96e-e47c544bc298" providerId="ADAL" clId="{855C0235-5B2D-AA48-95CB-5384C3151AA5}" dt="2023-05-31T19:39:28.290" v="90" actId="478"/>
        <pc:sldMkLst>
          <pc:docMk/>
          <pc:sldMk cId="36700511" sldId="729"/>
        </pc:sldMkLst>
      </pc:sldChg>
      <pc:sldChg chg="delSp mod">
        <pc:chgData name="Harrison, James H (jhh5y)" userId="b54e91c0-fe5f-4cdd-a96e-e47c544bc298" providerId="ADAL" clId="{855C0235-5B2D-AA48-95CB-5384C3151AA5}" dt="2023-05-31T19:38:59.108" v="80" actId="478"/>
        <pc:sldMkLst>
          <pc:docMk/>
          <pc:sldMk cId="2399861959" sldId="736"/>
        </pc:sldMkLst>
      </pc:sldChg>
      <pc:sldChg chg="delSp mod">
        <pc:chgData name="Harrison, James H (jhh5y)" userId="b54e91c0-fe5f-4cdd-a96e-e47c544bc298" providerId="ADAL" clId="{855C0235-5B2D-AA48-95CB-5384C3151AA5}" dt="2023-05-31T19:39:07.702" v="84" actId="478"/>
        <pc:sldMkLst>
          <pc:docMk/>
          <pc:sldMk cId="1072277359" sldId="744"/>
        </pc:sldMkLst>
      </pc:sldChg>
      <pc:sldChg chg="delSp mod">
        <pc:chgData name="Harrison, James H (jhh5y)" userId="b54e91c0-fe5f-4cdd-a96e-e47c544bc298" providerId="ADAL" clId="{855C0235-5B2D-AA48-95CB-5384C3151AA5}" dt="2023-05-31T19:39:05.633" v="83" actId="478"/>
        <pc:sldMkLst>
          <pc:docMk/>
          <pc:sldMk cId="3198637232" sldId="748"/>
        </pc:sldMkLst>
      </pc:sldChg>
      <pc:sldChg chg="delSp mod">
        <pc:chgData name="Harrison, James H (jhh5y)" userId="b54e91c0-fe5f-4cdd-a96e-e47c544bc298" providerId="ADAL" clId="{855C0235-5B2D-AA48-95CB-5384C3151AA5}" dt="2023-05-31T19:38:23.397" v="72" actId="478"/>
        <pc:sldMkLst>
          <pc:docMk/>
          <pc:sldMk cId="4114686926" sldId="751"/>
        </pc:sldMkLst>
      </pc:sldChg>
      <pc:sldChg chg="delSp mod">
        <pc:chgData name="Harrison, James H (jhh5y)" userId="b54e91c0-fe5f-4cdd-a96e-e47c544bc298" providerId="ADAL" clId="{855C0235-5B2D-AA48-95CB-5384C3151AA5}" dt="2023-05-31T19:40:44.675" v="108" actId="478"/>
        <pc:sldMkLst>
          <pc:docMk/>
          <pc:sldMk cId="1058151249" sldId="752"/>
        </pc:sldMkLst>
      </pc:sldChg>
      <pc:sldChg chg="delSp mod">
        <pc:chgData name="Harrison, James H (jhh5y)" userId="b54e91c0-fe5f-4cdd-a96e-e47c544bc298" providerId="ADAL" clId="{855C0235-5B2D-AA48-95CB-5384C3151AA5}" dt="2023-05-31T19:40:41.055" v="107" actId="478"/>
        <pc:sldMkLst>
          <pc:docMk/>
          <pc:sldMk cId="2268500917" sldId="753"/>
        </pc:sldMkLst>
      </pc:sldChg>
      <pc:sldChg chg="delSp mod">
        <pc:chgData name="Harrison, James H (jhh5y)" userId="b54e91c0-fe5f-4cdd-a96e-e47c544bc298" providerId="ADAL" clId="{855C0235-5B2D-AA48-95CB-5384C3151AA5}" dt="2023-05-31T19:40:58.468" v="111" actId="478"/>
        <pc:sldMkLst>
          <pc:docMk/>
          <pc:sldMk cId="1537008596" sldId="754"/>
        </pc:sldMkLst>
      </pc:sldChg>
      <pc:sldChg chg="delSp mod">
        <pc:chgData name="Harrison, James H (jhh5y)" userId="b54e91c0-fe5f-4cdd-a96e-e47c544bc298" providerId="ADAL" clId="{855C0235-5B2D-AA48-95CB-5384C3151AA5}" dt="2023-05-31T19:39:23.203" v="88" actId="478"/>
        <pc:sldMkLst>
          <pc:docMk/>
          <pc:sldMk cId="255561581" sldId="756"/>
        </pc:sldMkLst>
      </pc:sldChg>
      <pc:sldChg chg="delSp mod">
        <pc:chgData name="Harrison, James H (jhh5y)" userId="b54e91c0-fe5f-4cdd-a96e-e47c544bc298" providerId="ADAL" clId="{855C0235-5B2D-AA48-95CB-5384C3151AA5}" dt="2023-05-31T19:40:53.969" v="110" actId="478"/>
        <pc:sldMkLst>
          <pc:docMk/>
          <pc:sldMk cId="2838320002" sldId="758"/>
        </pc:sldMkLst>
      </pc:sldChg>
      <pc:sldChg chg="delSp mod">
        <pc:chgData name="Harrison, James H (jhh5y)" userId="b54e91c0-fe5f-4cdd-a96e-e47c544bc298" providerId="ADAL" clId="{855C0235-5B2D-AA48-95CB-5384C3151AA5}" dt="2023-05-31T19:40:11.288" v="100" actId="478"/>
        <pc:sldMkLst>
          <pc:docMk/>
          <pc:sldMk cId="3635094097" sldId="759"/>
        </pc:sldMkLst>
      </pc:sldChg>
      <pc:sldChg chg="delSp mod">
        <pc:chgData name="Harrison, James H (jhh5y)" userId="b54e91c0-fe5f-4cdd-a96e-e47c544bc298" providerId="ADAL" clId="{855C0235-5B2D-AA48-95CB-5384C3151AA5}" dt="2023-05-31T19:40:09.051" v="99" actId="478"/>
        <pc:sldMkLst>
          <pc:docMk/>
          <pc:sldMk cId="3888101601" sldId="760"/>
        </pc:sldMkLst>
      </pc:sldChg>
      <pc:sldChg chg="delSp mod">
        <pc:chgData name="Harrison, James H (jhh5y)" userId="b54e91c0-fe5f-4cdd-a96e-e47c544bc298" providerId="ADAL" clId="{855C0235-5B2D-AA48-95CB-5384C3151AA5}" dt="2023-05-31T19:40:05.124" v="98" actId="478"/>
        <pc:sldMkLst>
          <pc:docMk/>
          <pc:sldMk cId="681195686" sldId="761"/>
        </pc:sldMkLst>
      </pc:sldChg>
      <pc:sldChg chg="delSp mod">
        <pc:chgData name="Harrison, James H (jhh5y)" userId="b54e91c0-fe5f-4cdd-a96e-e47c544bc298" providerId="ADAL" clId="{855C0235-5B2D-AA48-95CB-5384C3151AA5}" dt="2023-05-31T19:39:55.514" v="96" actId="478"/>
        <pc:sldMkLst>
          <pc:docMk/>
          <pc:sldMk cId="3479885940" sldId="762"/>
        </pc:sldMkLst>
      </pc:sldChg>
      <pc:sldChg chg="delSp mod">
        <pc:chgData name="Harrison, James H (jhh5y)" userId="b54e91c0-fe5f-4cdd-a96e-e47c544bc298" providerId="ADAL" clId="{855C0235-5B2D-AA48-95CB-5384C3151AA5}" dt="2023-05-31T19:39:51.822" v="95" actId="478"/>
        <pc:sldMkLst>
          <pc:docMk/>
          <pc:sldMk cId="4157257898" sldId="763"/>
        </pc:sldMkLst>
      </pc:sldChg>
      <pc:sldChg chg="delSp modSp mod">
        <pc:chgData name="Harrison, James H (jhh5y)" userId="b54e91c0-fe5f-4cdd-a96e-e47c544bc298" providerId="ADAL" clId="{855C0235-5B2D-AA48-95CB-5384C3151AA5}" dt="2023-05-31T19:34:02.846" v="35" actId="3626"/>
        <pc:sldMkLst>
          <pc:docMk/>
          <pc:sldMk cId="588999004" sldId="766"/>
        </pc:sldMkLst>
      </pc:sldChg>
      <pc:sldChg chg="delSp mod">
        <pc:chgData name="Harrison, James H (jhh5y)" userId="b54e91c0-fe5f-4cdd-a96e-e47c544bc298" providerId="ADAL" clId="{855C0235-5B2D-AA48-95CB-5384C3151AA5}" dt="2023-05-31T19:38:11.678" v="68" actId="478"/>
        <pc:sldMkLst>
          <pc:docMk/>
          <pc:sldMk cId="641424235" sldId="767"/>
        </pc:sldMkLst>
      </pc:sldChg>
      <pc:sldChg chg="delSp mod">
        <pc:chgData name="Harrison, James H (jhh5y)" userId="b54e91c0-fe5f-4cdd-a96e-e47c544bc298" providerId="ADAL" clId="{855C0235-5B2D-AA48-95CB-5384C3151AA5}" dt="2023-05-31T19:38:07.695" v="67" actId="478"/>
        <pc:sldMkLst>
          <pc:docMk/>
          <pc:sldMk cId="2746695638" sldId="768"/>
        </pc:sldMkLst>
      </pc:sldChg>
      <pc:sldChg chg="delSp mod">
        <pc:chgData name="Harrison, James H (jhh5y)" userId="b54e91c0-fe5f-4cdd-a96e-e47c544bc298" providerId="ADAL" clId="{855C0235-5B2D-AA48-95CB-5384C3151AA5}" dt="2023-05-31T19:38:04.026" v="66" actId="478"/>
        <pc:sldMkLst>
          <pc:docMk/>
          <pc:sldMk cId="1898852564" sldId="769"/>
        </pc:sldMkLst>
      </pc:sldChg>
      <pc:sldChg chg="delSp modSp mod">
        <pc:chgData name="Harrison, James H (jhh5y)" userId="b54e91c0-fe5f-4cdd-a96e-e47c544bc298" providerId="ADAL" clId="{855C0235-5B2D-AA48-95CB-5384C3151AA5}" dt="2023-05-31T19:36:17.975" v="61" actId="3626"/>
        <pc:sldMkLst>
          <pc:docMk/>
          <pc:sldMk cId="3119700484" sldId="770"/>
        </pc:sldMkLst>
      </pc:sldChg>
      <pc:sldChg chg="delSp mod">
        <pc:chgData name="Harrison, James H (jhh5y)" userId="b54e91c0-fe5f-4cdd-a96e-e47c544bc298" providerId="ADAL" clId="{855C0235-5B2D-AA48-95CB-5384C3151AA5}" dt="2023-05-31T19:38:20.765" v="71" actId="478"/>
        <pc:sldMkLst>
          <pc:docMk/>
          <pc:sldMk cId="1913906129" sldId="771"/>
        </pc:sldMkLst>
      </pc:sldChg>
      <pc:sldChg chg="delSp mod">
        <pc:chgData name="Harrison, James H (jhh5y)" userId="b54e91c0-fe5f-4cdd-a96e-e47c544bc298" providerId="ADAL" clId="{855C0235-5B2D-AA48-95CB-5384C3151AA5}" dt="2023-05-31T19:38:14.510" v="69" actId="478"/>
        <pc:sldMkLst>
          <pc:docMk/>
          <pc:sldMk cId="3571184026" sldId="772"/>
        </pc:sldMkLst>
      </pc:sldChg>
      <pc:sldChg chg="delSp mod">
        <pc:chgData name="Harrison, James H (jhh5y)" userId="b54e91c0-fe5f-4cdd-a96e-e47c544bc298" providerId="ADAL" clId="{855C0235-5B2D-AA48-95CB-5384C3151AA5}" dt="2023-05-31T19:38:26.078" v="73" actId="478"/>
        <pc:sldMkLst>
          <pc:docMk/>
          <pc:sldMk cId="3561326828" sldId="773"/>
        </pc:sldMkLst>
      </pc:sldChg>
      <pc:sldChg chg="modSp add del mod">
        <pc:chgData name="Harrison, James H (jhh5y)" userId="b54e91c0-fe5f-4cdd-a96e-e47c544bc298" providerId="ADAL" clId="{855C0235-5B2D-AA48-95CB-5384C3151AA5}" dt="2023-05-31T19:37:44.278" v="64" actId="2696"/>
        <pc:sldMkLst>
          <pc:docMk/>
          <pc:sldMk cId="4233042514" sldId="774"/>
        </pc:sldMkLst>
      </pc:sldChg>
      <pc:sldChg chg="delSp mod">
        <pc:chgData name="Harrison, James H (jhh5y)" userId="b54e91c0-fe5f-4cdd-a96e-e47c544bc298" providerId="ADAL" clId="{855C0235-5B2D-AA48-95CB-5384C3151AA5}" dt="2023-05-31T19:40:15.227" v="101" actId="478"/>
        <pc:sldMkLst>
          <pc:docMk/>
          <pc:sldMk cId="2830701280" sldId="776"/>
        </pc:sldMkLst>
      </pc:sldChg>
      <pc:sldChg chg="delSp mod">
        <pc:chgData name="Harrison, James H (jhh5y)" userId="b54e91c0-fe5f-4cdd-a96e-e47c544bc298" providerId="ADAL" clId="{855C0235-5B2D-AA48-95CB-5384C3151AA5}" dt="2023-05-31T19:40:00.890" v="97" actId="478"/>
        <pc:sldMkLst>
          <pc:docMk/>
          <pc:sldMk cId="1874843883" sldId="777"/>
        </pc:sldMkLst>
      </pc:sldChg>
    </pc:docChg>
  </pc:docChgLst>
  <pc:docChgLst>
    <pc:chgData name="Harrison, James H (jhh5y)" userId="b54e91c0-fe5f-4cdd-a96e-e47c544bc298" providerId="ADAL" clId="{E95070E8-5470-2540-BBE5-79B05308D9B5}"/>
    <pc:docChg chg="custSel modSld">
      <pc:chgData name="Harrison, James H (jhh5y)" userId="b54e91c0-fe5f-4cdd-a96e-e47c544bc298" providerId="ADAL" clId="{E95070E8-5470-2540-BBE5-79B05308D9B5}" dt="2023-04-27T17:29:38.346" v="63" actId="20577"/>
      <pc:docMkLst>
        <pc:docMk/>
      </pc:docMkLst>
      <pc:sldChg chg="modSp mod">
        <pc:chgData name="Harrison, James H (jhh5y)" userId="b54e91c0-fe5f-4cdd-a96e-e47c544bc298" providerId="ADAL" clId="{E95070E8-5470-2540-BBE5-79B05308D9B5}" dt="2023-04-27T17:28:31.965" v="58" actId="20577"/>
        <pc:sldMkLst>
          <pc:docMk/>
          <pc:sldMk cId="0" sldId="256"/>
        </pc:sldMkLst>
      </pc:sldChg>
      <pc:sldChg chg="addSp modSp mod">
        <pc:chgData name="Harrison, James H (jhh5y)" userId="b54e91c0-fe5f-4cdd-a96e-e47c544bc298" providerId="ADAL" clId="{E95070E8-5470-2540-BBE5-79B05308D9B5}" dt="2023-04-27T14:22:04.288" v="51" actId="1076"/>
        <pc:sldMkLst>
          <pc:docMk/>
          <pc:sldMk cId="2551815569" sldId="286"/>
        </pc:sldMkLst>
      </pc:sldChg>
      <pc:sldChg chg="addSp delSp modSp mod">
        <pc:chgData name="Harrison, James H (jhh5y)" userId="b54e91c0-fe5f-4cdd-a96e-e47c544bc298" providerId="ADAL" clId="{E95070E8-5470-2540-BBE5-79B05308D9B5}" dt="2023-04-27T17:29:38.346" v="63" actId="20577"/>
        <pc:sldMkLst>
          <pc:docMk/>
          <pc:sldMk cId="3400709409" sldId="308"/>
        </pc:sldMkLst>
      </pc:sldChg>
      <pc:sldChg chg="addSp modSp mod">
        <pc:chgData name="Harrison, James H (jhh5y)" userId="b54e91c0-fe5f-4cdd-a96e-e47c544bc298" providerId="ADAL" clId="{E95070E8-5470-2540-BBE5-79B05308D9B5}" dt="2023-04-27T14:21:11.569" v="21" actId="1076"/>
        <pc:sldMkLst>
          <pc:docMk/>
          <pc:sldMk cId="4233042514" sldId="774"/>
        </pc:sldMkLst>
      </pc:sldChg>
    </pc:docChg>
  </pc:docChgLst>
  <pc:docChgLst>
    <pc:chgData name="Harrison, James H (jhh5y)" userId="b54e91c0-fe5f-4cdd-a96e-e47c544bc298" providerId="ADAL" clId="{20990C34-B358-2543-A5D3-BCAAB7940BDD}"/>
    <pc:docChg chg="undo custSel modSld">
      <pc:chgData name="Harrison, James H (jhh5y)" userId="b54e91c0-fe5f-4cdd-a96e-e47c544bc298" providerId="ADAL" clId="{20990C34-B358-2543-A5D3-BCAAB7940BDD}" dt="2025-05-23T17:02:09.948" v="1" actId="478"/>
      <pc:docMkLst>
        <pc:docMk/>
      </pc:docMkLst>
      <pc:sldChg chg="addSp delSp mod">
        <pc:chgData name="Harrison, James H (jhh5y)" userId="b54e91c0-fe5f-4cdd-a96e-e47c544bc298" providerId="ADAL" clId="{20990C34-B358-2543-A5D3-BCAAB7940BDD}" dt="2025-05-23T17:02:09.948" v="1" actId="478"/>
        <pc:sldMkLst>
          <pc:docMk/>
          <pc:sldMk cId="3888101601" sldId="760"/>
        </pc:sldMkLst>
        <pc:spChg chg="add del">
          <ac:chgData name="Harrison, James H (jhh5y)" userId="b54e91c0-fe5f-4cdd-a96e-e47c544bc298" providerId="ADAL" clId="{20990C34-B358-2543-A5D3-BCAAB7940BDD}" dt="2025-05-23T17:02:09.948" v="1" actId="478"/>
          <ac:spMkLst>
            <pc:docMk/>
            <pc:sldMk cId="3888101601" sldId="760"/>
            <ac:spMk id="7" creationId="{4786D6A4-9A5D-7B92-45DC-B89BD50CFF63}"/>
          </ac:spMkLst>
        </pc:spChg>
      </pc:sldChg>
    </pc:docChg>
  </pc:docChgLst>
  <pc:docChgLst>
    <pc:chgData name="Harrison, James H (jhh5y)" userId="b54e91c0-fe5f-4cdd-a96e-e47c544bc298" providerId="ADAL" clId="{367268A5-E752-A444-AE6B-203431E14B47}"/>
    <pc:docChg chg="undo custSel addSld modSld">
      <pc:chgData name="Harrison, James H (jhh5y)" userId="b54e91c0-fe5f-4cdd-a96e-e47c544bc298" providerId="ADAL" clId="{367268A5-E752-A444-AE6B-203431E14B47}" dt="2024-02-07T19:40:59.228" v="2854" actId="20577"/>
      <pc:docMkLst>
        <pc:docMk/>
      </pc:docMkLst>
      <pc:sldChg chg="modSp mod">
        <pc:chgData name="Harrison, James H (jhh5y)" userId="b54e91c0-fe5f-4cdd-a96e-e47c544bc298" providerId="ADAL" clId="{367268A5-E752-A444-AE6B-203431E14B47}" dt="2024-02-07T13:24:42.161" v="3" actId="20577"/>
        <pc:sldMkLst>
          <pc:docMk/>
          <pc:sldMk cId="0" sldId="256"/>
        </pc:sldMkLst>
      </pc:sldChg>
      <pc:sldChg chg="modNotesTx">
        <pc:chgData name="Harrison, James H (jhh5y)" userId="b54e91c0-fe5f-4cdd-a96e-e47c544bc298" providerId="ADAL" clId="{367268A5-E752-A444-AE6B-203431E14B47}" dt="2024-02-07T19:39:14.356" v="2803" actId="20577"/>
        <pc:sldMkLst>
          <pc:docMk/>
          <pc:sldMk cId="2551815569" sldId="286"/>
        </pc:sldMkLst>
      </pc:sldChg>
      <pc:sldChg chg="mod modShow">
        <pc:chgData name="Harrison, James H (jhh5y)" userId="b54e91c0-fe5f-4cdd-a96e-e47c544bc298" providerId="ADAL" clId="{367268A5-E752-A444-AE6B-203431E14B47}" dt="2024-02-07T15:42:31.621" v="2135" actId="729"/>
        <pc:sldMkLst>
          <pc:docMk/>
          <pc:sldMk cId="175276199" sldId="314"/>
        </pc:sldMkLst>
      </pc:sldChg>
      <pc:sldChg chg="mod modShow">
        <pc:chgData name="Harrison, James H (jhh5y)" userId="b54e91c0-fe5f-4cdd-a96e-e47c544bc298" providerId="ADAL" clId="{367268A5-E752-A444-AE6B-203431E14B47}" dt="2024-02-07T15:42:31.621" v="2135" actId="729"/>
        <pc:sldMkLst>
          <pc:docMk/>
          <pc:sldMk cId="705966927" sldId="336"/>
        </pc:sldMkLst>
      </pc:sldChg>
      <pc:sldChg chg="mod modShow">
        <pc:chgData name="Harrison, James H (jhh5y)" userId="b54e91c0-fe5f-4cdd-a96e-e47c544bc298" providerId="ADAL" clId="{367268A5-E752-A444-AE6B-203431E14B47}" dt="2024-02-07T15:42:31.621" v="2135" actId="729"/>
        <pc:sldMkLst>
          <pc:docMk/>
          <pc:sldMk cId="3962223222" sldId="338"/>
        </pc:sldMkLst>
      </pc:sldChg>
      <pc:sldChg chg="modNotesTx">
        <pc:chgData name="Harrison, James H (jhh5y)" userId="b54e91c0-fe5f-4cdd-a96e-e47c544bc298" providerId="ADAL" clId="{367268A5-E752-A444-AE6B-203431E14B47}" dt="2024-02-07T14:41:53.856" v="1712" actId="20577"/>
        <pc:sldMkLst>
          <pc:docMk/>
          <pc:sldMk cId="480659560" sldId="665"/>
        </pc:sldMkLst>
      </pc:sldChg>
      <pc:sldChg chg="mod modShow">
        <pc:chgData name="Harrison, James H (jhh5y)" userId="b54e91c0-fe5f-4cdd-a96e-e47c544bc298" providerId="ADAL" clId="{367268A5-E752-A444-AE6B-203431E14B47}" dt="2024-02-07T15:42:06.087" v="2132" actId="729"/>
        <pc:sldMkLst>
          <pc:docMk/>
          <pc:sldMk cId="1242012696" sldId="691"/>
        </pc:sldMkLst>
      </pc:sldChg>
      <pc:sldChg chg="mod modShow">
        <pc:chgData name="Harrison, James H (jhh5y)" userId="b54e91c0-fe5f-4cdd-a96e-e47c544bc298" providerId="ADAL" clId="{367268A5-E752-A444-AE6B-203431E14B47}" dt="2024-02-07T15:42:06.087" v="2132" actId="729"/>
        <pc:sldMkLst>
          <pc:docMk/>
          <pc:sldMk cId="173113823" sldId="692"/>
        </pc:sldMkLst>
      </pc:sldChg>
      <pc:sldChg chg="mod modShow">
        <pc:chgData name="Harrison, James H (jhh5y)" userId="b54e91c0-fe5f-4cdd-a96e-e47c544bc298" providerId="ADAL" clId="{367268A5-E752-A444-AE6B-203431E14B47}" dt="2024-02-07T15:42:06.087" v="2132" actId="729"/>
        <pc:sldMkLst>
          <pc:docMk/>
          <pc:sldMk cId="2937133186" sldId="693"/>
        </pc:sldMkLst>
      </pc:sldChg>
      <pc:sldChg chg="mod modShow">
        <pc:chgData name="Harrison, James H (jhh5y)" userId="b54e91c0-fe5f-4cdd-a96e-e47c544bc298" providerId="ADAL" clId="{367268A5-E752-A444-AE6B-203431E14B47}" dt="2024-02-07T15:42:06.087" v="2132" actId="729"/>
        <pc:sldMkLst>
          <pc:docMk/>
          <pc:sldMk cId="109807209" sldId="695"/>
        </pc:sldMkLst>
      </pc:sldChg>
      <pc:sldChg chg="mod modShow">
        <pc:chgData name="Harrison, James H (jhh5y)" userId="b54e91c0-fe5f-4cdd-a96e-e47c544bc298" providerId="ADAL" clId="{367268A5-E752-A444-AE6B-203431E14B47}" dt="2024-02-07T15:42:06.087" v="2132" actId="729"/>
        <pc:sldMkLst>
          <pc:docMk/>
          <pc:sldMk cId="5968620" sldId="714"/>
        </pc:sldMkLst>
      </pc:sldChg>
      <pc:sldChg chg="modNotesTx">
        <pc:chgData name="Harrison, James H (jhh5y)" userId="b54e91c0-fe5f-4cdd-a96e-e47c544bc298" providerId="ADAL" clId="{367268A5-E752-A444-AE6B-203431E14B47}" dt="2024-02-07T19:34:42.400" v="2742" actId="20577"/>
        <pc:sldMkLst>
          <pc:docMk/>
          <pc:sldMk cId="3582953677" sldId="718"/>
        </pc:sldMkLst>
      </pc:sldChg>
      <pc:sldChg chg="mod modShow">
        <pc:chgData name="Harrison, James H (jhh5y)" userId="b54e91c0-fe5f-4cdd-a96e-e47c544bc298" providerId="ADAL" clId="{367268A5-E752-A444-AE6B-203431E14B47}" dt="2024-02-07T15:42:20.333" v="2134" actId="729"/>
        <pc:sldMkLst>
          <pc:docMk/>
          <pc:sldMk cId="2386311071" sldId="726"/>
        </pc:sldMkLst>
      </pc:sldChg>
      <pc:sldChg chg="mod modShow">
        <pc:chgData name="Harrison, James H (jhh5y)" userId="b54e91c0-fe5f-4cdd-a96e-e47c544bc298" providerId="ADAL" clId="{367268A5-E752-A444-AE6B-203431E14B47}" dt="2024-02-07T15:42:20.333" v="2134" actId="729"/>
        <pc:sldMkLst>
          <pc:docMk/>
          <pc:sldMk cId="994123894" sldId="727"/>
        </pc:sldMkLst>
      </pc:sldChg>
      <pc:sldChg chg="mod modShow">
        <pc:chgData name="Harrison, James H (jhh5y)" userId="b54e91c0-fe5f-4cdd-a96e-e47c544bc298" providerId="ADAL" clId="{367268A5-E752-A444-AE6B-203431E14B47}" dt="2024-02-07T15:42:20.333" v="2134" actId="729"/>
        <pc:sldMkLst>
          <pc:docMk/>
          <pc:sldMk cId="2964021331" sldId="728"/>
        </pc:sldMkLst>
      </pc:sldChg>
      <pc:sldChg chg="mod modShow">
        <pc:chgData name="Harrison, James H (jhh5y)" userId="b54e91c0-fe5f-4cdd-a96e-e47c544bc298" providerId="ADAL" clId="{367268A5-E752-A444-AE6B-203431E14B47}" dt="2024-02-07T15:42:06.087" v="2132" actId="729"/>
        <pc:sldMkLst>
          <pc:docMk/>
          <pc:sldMk cId="2268500917" sldId="753"/>
        </pc:sldMkLst>
      </pc:sldChg>
      <pc:sldChg chg="mod modShow">
        <pc:chgData name="Harrison, James H (jhh5y)" userId="b54e91c0-fe5f-4cdd-a96e-e47c544bc298" providerId="ADAL" clId="{367268A5-E752-A444-AE6B-203431E14B47}" dt="2024-02-07T15:42:31.621" v="2135" actId="729"/>
        <pc:sldMkLst>
          <pc:docMk/>
          <pc:sldMk cId="255561581" sldId="756"/>
        </pc:sldMkLst>
      </pc:sldChg>
      <pc:sldChg chg="modSp mod modNotesTx">
        <pc:chgData name="Harrison, James H (jhh5y)" userId="b54e91c0-fe5f-4cdd-a96e-e47c544bc298" providerId="ADAL" clId="{367268A5-E752-A444-AE6B-203431E14B47}" dt="2024-02-07T19:22:54.439" v="2458" actId="20577"/>
        <pc:sldMkLst>
          <pc:docMk/>
          <pc:sldMk cId="3479885940" sldId="762"/>
        </pc:sldMkLst>
      </pc:sldChg>
      <pc:sldChg chg="modNotesTx">
        <pc:chgData name="Harrison, James H (jhh5y)" userId="b54e91c0-fe5f-4cdd-a96e-e47c544bc298" providerId="ADAL" clId="{367268A5-E752-A444-AE6B-203431E14B47}" dt="2024-02-07T15:03:03.794" v="1798" actId="20577"/>
        <pc:sldMkLst>
          <pc:docMk/>
          <pc:sldMk cId="4157257898" sldId="763"/>
        </pc:sldMkLst>
      </pc:sldChg>
      <pc:sldChg chg="mod modShow">
        <pc:chgData name="Harrison, James H (jhh5y)" userId="b54e91c0-fe5f-4cdd-a96e-e47c544bc298" providerId="ADAL" clId="{367268A5-E752-A444-AE6B-203431E14B47}" dt="2024-02-07T15:42:10.500" v="2133" actId="729"/>
        <pc:sldMkLst>
          <pc:docMk/>
          <pc:sldMk cId="2830701280" sldId="776"/>
        </pc:sldMkLst>
      </pc:sldChg>
      <pc:sldChg chg="addSp delSp modSp mod modNotesTx">
        <pc:chgData name="Harrison, James H (jhh5y)" userId="b54e91c0-fe5f-4cdd-a96e-e47c544bc298" providerId="ADAL" clId="{367268A5-E752-A444-AE6B-203431E14B47}" dt="2024-02-07T19:40:59.228" v="2854" actId="20577"/>
        <pc:sldMkLst>
          <pc:docMk/>
          <pc:sldMk cId="3486410157" sldId="778"/>
        </pc:sldMkLst>
      </pc:sldChg>
      <pc:sldChg chg="modSp new mod modNotesTx">
        <pc:chgData name="Harrison, James H (jhh5y)" userId="b54e91c0-fe5f-4cdd-a96e-e47c544bc298" providerId="ADAL" clId="{367268A5-E752-A444-AE6B-203431E14B47}" dt="2024-02-07T15:10:16.790" v="2127" actId="20577"/>
        <pc:sldMkLst>
          <pc:docMk/>
          <pc:sldMk cId="4034528419" sldId="779"/>
        </pc:sldMkLst>
      </pc:sldChg>
    </pc:docChg>
  </pc:docChgLst>
  <pc:docChgLst>
    <pc:chgData name="James Harrison" userId="b54e91c0-fe5f-4cdd-a96e-e47c544bc298" providerId="ADAL" clId="{B222BA51-9467-144A-BCEE-E0ABAD001CAF}"/>
    <pc:docChg chg="undo custSel addSld delSld modSld modShowInfo">
      <pc:chgData name="James Harrison" userId="b54e91c0-fe5f-4cdd-a96e-e47c544bc298" providerId="ADAL" clId="{B222BA51-9467-144A-BCEE-E0ABAD001CAF}" dt="2022-03-30T18:41:57.571" v="2301" actId="20577"/>
      <pc:docMkLst>
        <pc:docMk/>
      </pc:docMkLst>
      <pc:sldChg chg="modSp mod modAnim">
        <pc:chgData name="James Harrison" userId="b54e91c0-fe5f-4cdd-a96e-e47c544bc298" providerId="ADAL" clId="{B222BA51-9467-144A-BCEE-E0ABAD001CAF}" dt="2022-03-30T14:18:45.299" v="1596" actId="255"/>
        <pc:sldMkLst>
          <pc:docMk/>
          <pc:sldMk cId="1744911091" sldId="313"/>
        </pc:sldMkLst>
      </pc:sldChg>
      <pc:sldChg chg="addSp delSp modSp mod modAnim modNotesTx">
        <pc:chgData name="James Harrison" userId="b54e91c0-fe5f-4cdd-a96e-e47c544bc298" providerId="ADAL" clId="{B222BA51-9467-144A-BCEE-E0ABAD001CAF}" dt="2022-03-30T14:49:36.173" v="1712" actId="167"/>
        <pc:sldMkLst>
          <pc:docMk/>
          <pc:sldMk cId="175276199" sldId="314"/>
        </pc:sldMkLst>
      </pc:sldChg>
      <pc:sldChg chg="addSp delSp modSp mod modTransition">
        <pc:chgData name="James Harrison" userId="b54e91c0-fe5f-4cdd-a96e-e47c544bc298" providerId="ADAL" clId="{B222BA51-9467-144A-BCEE-E0ABAD001CAF}" dt="2022-03-30T14:51:49.136" v="1716"/>
        <pc:sldMkLst>
          <pc:docMk/>
          <pc:sldMk cId="705966927" sldId="336"/>
        </pc:sldMkLst>
      </pc:sldChg>
      <pc:sldChg chg="addSp delSp modSp mod">
        <pc:chgData name="James Harrison" userId="b54e91c0-fe5f-4cdd-a96e-e47c544bc298" providerId="ADAL" clId="{B222BA51-9467-144A-BCEE-E0ABAD001CAF}" dt="2022-03-30T13:33:21.123" v="1267" actId="208"/>
        <pc:sldMkLst>
          <pc:docMk/>
          <pc:sldMk cId="3962223222" sldId="338"/>
        </pc:sldMkLst>
      </pc:sldChg>
      <pc:sldChg chg="modSp mod">
        <pc:chgData name="James Harrison" userId="b54e91c0-fe5f-4cdd-a96e-e47c544bc298" providerId="ADAL" clId="{B222BA51-9467-144A-BCEE-E0ABAD001CAF}" dt="2022-03-30T14:31:11.131" v="1667" actId="20577"/>
        <pc:sldMkLst>
          <pc:docMk/>
          <pc:sldMk cId="480659560" sldId="665"/>
        </pc:sldMkLst>
      </pc:sldChg>
      <pc:sldChg chg="addSp delSp modSp mod">
        <pc:chgData name="James Harrison" userId="b54e91c0-fe5f-4cdd-a96e-e47c544bc298" providerId="ADAL" clId="{B222BA51-9467-144A-BCEE-E0ABAD001CAF}" dt="2022-03-30T13:33:28.875" v="1268" actId="208"/>
        <pc:sldMkLst>
          <pc:docMk/>
          <pc:sldMk cId="1058558873" sldId="667"/>
        </pc:sldMkLst>
      </pc:sldChg>
      <pc:sldChg chg="modSp mod">
        <pc:chgData name="James Harrison" userId="b54e91c0-fe5f-4cdd-a96e-e47c544bc298" providerId="ADAL" clId="{B222BA51-9467-144A-BCEE-E0ABAD001CAF}" dt="2022-03-30T14:38:12.740" v="1678" actId="20577"/>
        <pc:sldMkLst>
          <pc:docMk/>
          <pc:sldMk cId="1242012696" sldId="691"/>
        </pc:sldMkLst>
      </pc:sldChg>
      <pc:sldChg chg="addSp delSp modSp mod">
        <pc:chgData name="James Harrison" userId="b54e91c0-fe5f-4cdd-a96e-e47c544bc298" providerId="ADAL" clId="{B222BA51-9467-144A-BCEE-E0ABAD001CAF}" dt="2022-03-30T18:41:57.571" v="2301" actId="20577"/>
        <pc:sldMkLst>
          <pc:docMk/>
          <pc:sldMk cId="109807209" sldId="695"/>
        </pc:sldMkLst>
      </pc:sldChg>
      <pc:sldChg chg="modSp mod">
        <pc:chgData name="James Harrison" userId="b54e91c0-fe5f-4cdd-a96e-e47c544bc298" providerId="ADAL" clId="{B222BA51-9467-144A-BCEE-E0ABAD001CAF}" dt="2022-03-30T14:38:20.675" v="1683" actId="20577"/>
        <pc:sldMkLst>
          <pc:docMk/>
          <pc:sldMk cId="5968620" sldId="714"/>
        </pc:sldMkLst>
      </pc:sldChg>
      <pc:sldChg chg="del">
        <pc:chgData name="James Harrison" userId="b54e91c0-fe5f-4cdd-a96e-e47c544bc298" providerId="ADAL" clId="{B222BA51-9467-144A-BCEE-E0ABAD001CAF}" dt="2022-03-30T18:37:38.970" v="1719" actId="2696"/>
        <pc:sldMkLst>
          <pc:docMk/>
          <pc:sldMk cId="1154866345" sldId="716"/>
        </pc:sldMkLst>
      </pc:sldChg>
      <pc:sldChg chg="del">
        <pc:chgData name="James Harrison" userId="b54e91c0-fe5f-4cdd-a96e-e47c544bc298" providerId="ADAL" clId="{B222BA51-9467-144A-BCEE-E0ABAD001CAF}" dt="2022-03-30T18:37:38.970" v="1719" actId="2696"/>
        <pc:sldMkLst>
          <pc:docMk/>
          <pc:sldMk cId="4055041451" sldId="717"/>
        </pc:sldMkLst>
      </pc:sldChg>
      <pc:sldChg chg="modSp mod">
        <pc:chgData name="James Harrison" userId="b54e91c0-fe5f-4cdd-a96e-e47c544bc298" providerId="ADAL" clId="{B222BA51-9467-144A-BCEE-E0ABAD001CAF}" dt="2022-03-30T14:04:21.255" v="1574" actId="20577"/>
        <pc:sldMkLst>
          <pc:docMk/>
          <pc:sldMk cId="3141365671" sldId="719"/>
        </pc:sldMkLst>
      </pc:sldChg>
      <pc:sldChg chg="modSp mod">
        <pc:chgData name="James Harrison" userId="b54e91c0-fe5f-4cdd-a96e-e47c544bc298" providerId="ADAL" clId="{B222BA51-9467-144A-BCEE-E0ABAD001CAF}" dt="2022-03-30T14:06:39.378" v="1580" actId="20577"/>
        <pc:sldMkLst>
          <pc:docMk/>
          <pc:sldMk cId="518342006" sldId="720"/>
        </pc:sldMkLst>
      </pc:sldChg>
      <pc:sldChg chg="modSp mod">
        <pc:chgData name="James Harrison" userId="b54e91c0-fe5f-4cdd-a96e-e47c544bc298" providerId="ADAL" clId="{B222BA51-9467-144A-BCEE-E0ABAD001CAF}" dt="2022-03-30T14:08:23.451" v="1592" actId="20577"/>
        <pc:sldMkLst>
          <pc:docMk/>
          <pc:sldMk cId="3753578685" sldId="724"/>
        </pc:sldMkLst>
      </pc:sldChg>
      <pc:sldChg chg="addSp modSp mod modAnim">
        <pc:chgData name="James Harrison" userId="b54e91c0-fe5f-4cdd-a96e-e47c544bc298" providerId="ADAL" clId="{B222BA51-9467-144A-BCEE-E0ABAD001CAF}" dt="2022-03-30T13:56:08.771" v="1382"/>
        <pc:sldMkLst>
          <pc:docMk/>
          <pc:sldMk cId="2498530904" sldId="725"/>
        </pc:sldMkLst>
      </pc:sldChg>
      <pc:sldChg chg="addSp modSp mod modAnim">
        <pc:chgData name="James Harrison" userId="b54e91c0-fe5f-4cdd-a96e-e47c544bc298" providerId="ADAL" clId="{B222BA51-9467-144A-BCEE-E0ABAD001CAF}" dt="2022-03-30T13:17:44.541" v="1201" actId="20577"/>
        <pc:sldMkLst>
          <pc:docMk/>
          <pc:sldMk cId="36700511" sldId="729"/>
        </pc:sldMkLst>
      </pc:sldChg>
      <pc:sldChg chg="modSp mod">
        <pc:chgData name="James Harrison" userId="b54e91c0-fe5f-4cdd-a96e-e47c544bc298" providerId="ADAL" clId="{B222BA51-9467-144A-BCEE-E0ABAD001CAF}" dt="2022-03-29T20:21:42.925" v="1034" actId="1038"/>
        <pc:sldMkLst>
          <pc:docMk/>
          <pc:sldMk cId="1072277359" sldId="744"/>
        </pc:sldMkLst>
      </pc:sldChg>
      <pc:sldChg chg="modNotesTx">
        <pc:chgData name="James Harrison" userId="b54e91c0-fe5f-4cdd-a96e-e47c544bc298" providerId="ADAL" clId="{B222BA51-9467-144A-BCEE-E0ABAD001CAF}" dt="2022-03-30T14:00:57.768" v="1569" actId="20577"/>
        <pc:sldMkLst>
          <pc:docMk/>
          <pc:sldMk cId="4114686926" sldId="751"/>
        </pc:sldMkLst>
      </pc:sldChg>
      <pc:sldChg chg="addSp modSp mod">
        <pc:chgData name="James Harrison" userId="b54e91c0-fe5f-4cdd-a96e-e47c544bc298" providerId="ADAL" clId="{B222BA51-9467-144A-BCEE-E0ABAD001CAF}" dt="2022-03-30T18:40:20.878" v="1989" actId="255"/>
        <pc:sldMkLst>
          <pc:docMk/>
          <pc:sldMk cId="1058151249" sldId="752"/>
        </pc:sldMkLst>
      </pc:sldChg>
      <pc:sldChg chg="modSp mod">
        <pc:chgData name="James Harrison" userId="b54e91c0-fe5f-4cdd-a96e-e47c544bc298" providerId="ADAL" clId="{B222BA51-9467-144A-BCEE-E0ABAD001CAF}" dt="2022-03-30T14:55:08.199" v="1717" actId="20577"/>
        <pc:sldMkLst>
          <pc:docMk/>
          <pc:sldMk cId="1537008596" sldId="754"/>
        </pc:sldMkLst>
      </pc:sldChg>
      <pc:sldChg chg="addSp delSp modSp new mod">
        <pc:chgData name="James Harrison" userId="b54e91c0-fe5f-4cdd-a96e-e47c544bc298" providerId="ADAL" clId="{B222BA51-9467-144A-BCEE-E0ABAD001CAF}" dt="2022-03-29T17:09:06.247" v="937" actId="20577"/>
        <pc:sldMkLst>
          <pc:docMk/>
          <pc:sldMk cId="3746095007" sldId="755"/>
        </pc:sldMkLst>
      </pc:sldChg>
      <pc:sldChg chg="add modTransition">
        <pc:chgData name="James Harrison" userId="b54e91c0-fe5f-4cdd-a96e-e47c544bc298" providerId="ADAL" clId="{B222BA51-9467-144A-BCEE-E0ABAD001CAF}" dt="2022-03-30T14:51:04.537" v="1714"/>
        <pc:sldMkLst>
          <pc:docMk/>
          <pc:sldMk cId="255561581" sldId="756"/>
        </pc:sldMkLst>
      </pc:sldChg>
    </pc:docChg>
  </pc:docChgLst>
  <pc:docChgLst>
    <pc:chgData name="Harrison, James H (jhh5y)" userId="b54e91c0-fe5f-4cdd-a96e-e47c544bc298" providerId="ADAL" clId="{326A2D47-F38D-3646-A122-BB172D08E8A9}"/>
    <pc:docChg chg="custSel modSld sldOrd">
      <pc:chgData name="Harrison, James H (jhh5y)" userId="b54e91c0-fe5f-4cdd-a96e-e47c544bc298" providerId="ADAL" clId="{326A2D47-F38D-3646-A122-BB172D08E8A9}" dt="2025-03-19T00:46:15.140" v="714" actId="20577"/>
      <pc:docMkLst>
        <pc:docMk/>
      </pc:docMkLst>
      <pc:sldChg chg="mod modShow">
        <pc:chgData name="Harrison, James H (jhh5y)" userId="b54e91c0-fe5f-4cdd-a96e-e47c544bc298" providerId="ADAL" clId="{326A2D47-F38D-3646-A122-BB172D08E8A9}" dt="2025-03-19T00:22:17.413" v="474" actId="729"/>
        <pc:sldMkLst>
          <pc:docMk/>
          <pc:sldMk cId="3073830421" sldId="365"/>
        </pc:sldMkLst>
      </pc:sldChg>
      <pc:sldChg chg="modSp mod">
        <pc:chgData name="Harrison, James H (jhh5y)" userId="b54e91c0-fe5f-4cdd-a96e-e47c544bc298" providerId="ADAL" clId="{326A2D47-F38D-3646-A122-BB172D08E8A9}" dt="2025-03-19T00:46:15.140" v="714" actId="20577"/>
        <pc:sldMkLst>
          <pc:docMk/>
          <pc:sldMk cId="2357647712" sldId="686"/>
        </pc:sldMkLst>
        <pc:spChg chg="mod">
          <ac:chgData name="Harrison, James H (jhh5y)" userId="b54e91c0-fe5f-4cdd-a96e-e47c544bc298" providerId="ADAL" clId="{326A2D47-F38D-3646-A122-BB172D08E8A9}" dt="2025-03-19T00:46:15.140" v="714" actId="20577"/>
          <ac:spMkLst>
            <pc:docMk/>
            <pc:sldMk cId="2357647712" sldId="686"/>
            <ac:spMk id="3" creationId="{ABF8D593-AAAD-E249-987B-41C56445BF5E}"/>
          </ac:spMkLst>
        </pc:spChg>
      </pc:sldChg>
      <pc:sldChg chg="modSp mod">
        <pc:chgData name="Harrison, James H (jhh5y)" userId="b54e91c0-fe5f-4cdd-a96e-e47c544bc298" providerId="ADAL" clId="{326A2D47-F38D-3646-A122-BB172D08E8A9}" dt="2025-03-19T00:19:47.177" v="470" actId="20577"/>
        <pc:sldMkLst>
          <pc:docMk/>
          <pc:sldMk cId="3141365671" sldId="719"/>
        </pc:sldMkLst>
        <pc:spChg chg="mod">
          <ac:chgData name="Harrison, James H (jhh5y)" userId="b54e91c0-fe5f-4cdd-a96e-e47c544bc298" providerId="ADAL" clId="{326A2D47-F38D-3646-A122-BB172D08E8A9}" dt="2025-03-19T00:19:47.177" v="470" actId="20577"/>
          <ac:spMkLst>
            <pc:docMk/>
            <pc:sldMk cId="3141365671" sldId="719"/>
            <ac:spMk id="3" creationId="{A74D8EDE-DFD1-E549-9C12-248CA38F291F}"/>
          </ac:spMkLst>
        </pc:spChg>
      </pc:sldChg>
      <pc:sldChg chg="modSp mod modShow">
        <pc:chgData name="Harrison, James H (jhh5y)" userId="b54e91c0-fe5f-4cdd-a96e-e47c544bc298" providerId="ADAL" clId="{326A2D47-F38D-3646-A122-BB172D08E8A9}" dt="2025-03-19T00:32:33.634" v="574" actId="20577"/>
        <pc:sldMkLst>
          <pc:docMk/>
          <pc:sldMk cId="518342006" sldId="720"/>
        </pc:sldMkLst>
        <pc:spChg chg="mod">
          <ac:chgData name="Harrison, James H (jhh5y)" userId="b54e91c0-fe5f-4cdd-a96e-e47c544bc298" providerId="ADAL" clId="{326A2D47-F38D-3646-A122-BB172D08E8A9}" dt="2025-03-19T00:32:33.634" v="574" actId="20577"/>
          <ac:spMkLst>
            <pc:docMk/>
            <pc:sldMk cId="518342006" sldId="720"/>
            <ac:spMk id="3" creationId="{21834127-2B63-8246-A9F5-4E404EB66DBF}"/>
          </ac:spMkLst>
        </pc:spChg>
      </pc:sldChg>
      <pc:sldChg chg="mod modShow">
        <pc:chgData name="Harrison, James H (jhh5y)" userId="b54e91c0-fe5f-4cdd-a96e-e47c544bc298" providerId="ADAL" clId="{326A2D47-F38D-3646-A122-BB172D08E8A9}" dt="2025-03-19T00:20:45.815" v="473" actId="729"/>
        <pc:sldMkLst>
          <pc:docMk/>
          <pc:sldMk cId="1160383695" sldId="721"/>
        </pc:sldMkLst>
      </pc:sldChg>
      <pc:sldChg chg="modSp mod">
        <pc:chgData name="Harrison, James H (jhh5y)" userId="b54e91c0-fe5f-4cdd-a96e-e47c544bc298" providerId="ADAL" clId="{326A2D47-F38D-3646-A122-BB172D08E8A9}" dt="2025-03-19T00:36:13.360" v="588" actId="12"/>
        <pc:sldMkLst>
          <pc:docMk/>
          <pc:sldMk cId="3753578685" sldId="724"/>
        </pc:sldMkLst>
        <pc:spChg chg="mod">
          <ac:chgData name="Harrison, James H (jhh5y)" userId="b54e91c0-fe5f-4cdd-a96e-e47c544bc298" providerId="ADAL" clId="{326A2D47-F38D-3646-A122-BB172D08E8A9}" dt="2025-03-19T00:36:13.360" v="588" actId="12"/>
          <ac:spMkLst>
            <pc:docMk/>
            <pc:sldMk cId="3753578685" sldId="724"/>
            <ac:spMk id="3" creationId="{5C2E0691-5C4A-D744-A60D-1F93529A5387}"/>
          </ac:spMkLst>
        </pc:spChg>
      </pc:sldChg>
      <pc:sldChg chg="modSp mod">
        <pc:chgData name="Harrison, James H (jhh5y)" userId="b54e91c0-fe5f-4cdd-a96e-e47c544bc298" providerId="ADAL" clId="{326A2D47-F38D-3646-A122-BB172D08E8A9}" dt="2025-03-19T00:13:09.282" v="432" actId="1076"/>
        <pc:sldMkLst>
          <pc:docMk/>
          <pc:sldMk cId="2498530904" sldId="725"/>
        </pc:sldMkLst>
        <pc:spChg chg="mod">
          <ac:chgData name="Harrison, James H (jhh5y)" userId="b54e91c0-fe5f-4cdd-a96e-e47c544bc298" providerId="ADAL" clId="{326A2D47-F38D-3646-A122-BB172D08E8A9}" dt="2025-03-19T00:13:09.282" v="432" actId="1076"/>
          <ac:spMkLst>
            <pc:docMk/>
            <pc:sldMk cId="2498530904" sldId="725"/>
            <ac:spMk id="12" creationId="{F5149469-4CA7-8740-BF21-F399FF15B101}"/>
          </ac:spMkLst>
        </pc:spChg>
        <pc:spChg chg="mod">
          <ac:chgData name="Harrison, James H (jhh5y)" userId="b54e91c0-fe5f-4cdd-a96e-e47c544bc298" providerId="ADAL" clId="{326A2D47-F38D-3646-A122-BB172D08E8A9}" dt="2025-03-19T00:12:52.631" v="430" actId="255"/>
          <ac:spMkLst>
            <pc:docMk/>
            <pc:sldMk cId="2498530904" sldId="725"/>
            <ac:spMk id="13" creationId="{183228B9-289E-A546-96BF-DC46E861ED0F}"/>
          </ac:spMkLst>
        </pc:spChg>
        <pc:cxnChg chg="mod">
          <ac:chgData name="Harrison, James H (jhh5y)" userId="b54e91c0-fe5f-4cdd-a96e-e47c544bc298" providerId="ADAL" clId="{326A2D47-F38D-3646-A122-BB172D08E8A9}" dt="2025-03-19T00:12:52.631" v="430" actId="255"/>
          <ac:cxnSpMkLst>
            <pc:docMk/>
            <pc:sldMk cId="2498530904" sldId="725"/>
            <ac:cxnSpMk id="15" creationId="{91038B05-CAE6-9149-8C65-0E4C41FC7122}"/>
          </ac:cxnSpMkLst>
        </pc:cxnChg>
        <pc:cxnChg chg="mod">
          <ac:chgData name="Harrison, James H (jhh5y)" userId="b54e91c0-fe5f-4cdd-a96e-e47c544bc298" providerId="ADAL" clId="{326A2D47-F38D-3646-A122-BB172D08E8A9}" dt="2025-03-19T00:13:09.282" v="432" actId="1076"/>
          <ac:cxnSpMkLst>
            <pc:docMk/>
            <pc:sldMk cId="2498530904" sldId="725"/>
            <ac:cxnSpMk id="17" creationId="{C23BE1C8-95A3-544B-A8E0-36EE1A0C9FE0}"/>
          </ac:cxnSpMkLst>
        </pc:cxnChg>
      </pc:sldChg>
      <pc:sldChg chg="mod modShow">
        <pc:chgData name="Harrison, James H (jhh5y)" userId="b54e91c0-fe5f-4cdd-a96e-e47c544bc298" providerId="ADAL" clId="{326A2D47-F38D-3646-A122-BB172D08E8A9}" dt="2025-03-19T00:20:07.638" v="471" actId="729"/>
        <pc:sldMkLst>
          <pc:docMk/>
          <pc:sldMk cId="2399861959" sldId="736"/>
        </pc:sldMkLst>
      </pc:sldChg>
      <pc:sldChg chg="ord">
        <pc:chgData name="Harrison, James H (jhh5y)" userId="b54e91c0-fe5f-4cdd-a96e-e47c544bc298" providerId="ADAL" clId="{326A2D47-F38D-3646-A122-BB172D08E8A9}" dt="2025-03-19T00:00:12.369" v="292" actId="20578"/>
        <pc:sldMkLst>
          <pc:docMk/>
          <pc:sldMk cId="3479885940" sldId="762"/>
        </pc:sldMkLst>
      </pc:sldChg>
      <pc:sldChg chg="modSp mod">
        <pc:chgData name="Harrison, James H (jhh5y)" userId="b54e91c0-fe5f-4cdd-a96e-e47c544bc298" providerId="ADAL" clId="{326A2D47-F38D-3646-A122-BB172D08E8A9}" dt="2025-03-19T00:44:13.082" v="691" actId="14100"/>
        <pc:sldMkLst>
          <pc:docMk/>
          <pc:sldMk cId="2746695638" sldId="768"/>
        </pc:sldMkLst>
        <pc:spChg chg="mod">
          <ac:chgData name="Harrison, James H (jhh5y)" userId="b54e91c0-fe5f-4cdd-a96e-e47c544bc298" providerId="ADAL" clId="{326A2D47-F38D-3646-A122-BB172D08E8A9}" dt="2025-03-19T00:44:13.082" v="691" actId="14100"/>
          <ac:spMkLst>
            <pc:docMk/>
            <pc:sldMk cId="2746695638" sldId="768"/>
            <ac:spMk id="3" creationId="{0D4B256C-342D-602F-D896-962E8A7A0889}"/>
          </ac:spMkLst>
        </pc:spChg>
      </pc:sldChg>
      <pc:sldChg chg="modSp mod">
        <pc:chgData name="Harrison, James H (jhh5y)" userId="b54e91c0-fe5f-4cdd-a96e-e47c544bc298" providerId="ADAL" clId="{326A2D47-F38D-3646-A122-BB172D08E8A9}" dt="2025-03-19T00:29:29.542" v="498" actId="20577"/>
        <pc:sldMkLst>
          <pc:docMk/>
          <pc:sldMk cId="3119700484" sldId="770"/>
        </pc:sldMkLst>
        <pc:spChg chg="mod">
          <ac:chgData name="Harrison, James H (jhh5y)" userId="b54e91c0-fe5f-4cdd-a96e-e47c544bc298" providerId="ADAL" clId="{326A2D47-F38D-3646-A122-BB172D08E8A9}" dt="2025-03-19T00:29:29.542" v="498" actId="20577"/>
          <ac:spMkLst>
            <pc:docMk/>
            <pc:sldMk cId="3119700484" sldId="770"/>
            <ac:spMk id="3" creationId="{C28AA3E0-5708-302B-3F48-EC1DF01F41FE}"/>
          </ac:spMkLst>
        </pc:spChg>
      </pc:sldChg>
      <pc:sldChg chg="addSp modSp mod">
        <pc:chgData name="Harrison, James H (jhh5y)" userId="b54e91c0-fe5f-4cdd-a96e-e47c544bc298" providerId="ADAL" clId="{326A2D47-F38D-3646-A122-BB172D08E8A9}" dt="2025-03-19T00:40:02.251" v="687" actId="20577"/>
        <pc:sldMkLst>
          <pc:docMk/>
          <pc:sldMk cId="1913906129" sldId="771"/>
        </pc:sldMkLst>
        <pc:spChg chg="mod">
          <ac:chgData name="Harrison, James H (jhh5y)" userId="b54e91c0-fe5f-4cdd-a96e-e47c544bc298" providerId="ADAL" clId="{326A2D47-F38D-3646-A122-BB172D08E8A9}" dt="2025-03-19T00:39:30.443" v="659" actId="14100"/>
          <ac:spMkLst>
            <pc:docMk/>
            <pc:sldMk cId="1913906129" sldId="771"/>
            <ac:spMk id="3" creationId="{26BE643B-1558-9767-F72A-95C337DF7374}"/>
          </ac:spMkLst>
        </pc:spChg>
        <pc:spChg chg="add mod">
          <ac:chgData name="Harrison, James H (jhh5y)" userId="b54e91c0-fe5f-4cdd-a96e-e47c544bc298" providerId="ADAL" clId="{326A2D47-F38D-3646-A122-BB172D08E8A9}" dt="2025-03-19T00:39:03.886" v="651" actId="1035"/>
          <ac:spMkLst>
            <pc:docMk/>
            <pc:sldMk cId="1913906129" sldId="771"/>
            <ac:spMk id="5" creationId="{5D1DC6B6-D61C-05B2-434A-A78192FE179E}"/>
          </ac:spMkLst>
        </pc:spChg>
        <pc:graphicFrameChg chg="mod modGraphic">
          <ac:chgData name="Harrison, James H (jhh5y)" userId="b54e91c0-fe5f-4cdd-a96e-e47c544bc298" providerId="ADAL" clId="{326A2D47-F38D-3646-A122-BB172D08E8A9}" dt="2025-03-19T00:40:02.251" v="687" actId="20577"/>
          <ac:graphicFrameMkLst>
            <pc:docMk/>
            <pc:sldMk cId="1913906129" sldId="771"/>
            <ac:graphicFrameMk id="4" creationId="{D4026739-9900-B458-E45A-7EEC460B6288}"/>
          </ac:graphicFrameMkLst>
        </pc:graphicFrameChg>
      </pc:sldChg>
      <pc:sldChg chg="modSp mod">
        <pc:chgData name="Harrison, James H (jhh5y)" userId="b54e91c0-fe5f-4cdd-a96e-e47c544bc298" providerId="ADAL" clId="{326A2D47-F38D-3646-A122-BB172D08E8A9}" dt="2025-03-19T00:05:35.700" v="338" actId="20577"/>
        <pc:sldMkLst>
          <pc:docMk/>
          <pc:sldMk cId="3486410157" sldId="778"/>
        </pc:sldMkLst>
        <pc:spChg chg="mod">
          <ac:chgData name="Harrison, James H (jhh5y)" userId="b54e91c0-fe5f-4cdd-a96e-e47c544bc298" providerId="ADAL" clId="{326A2D47-F38D-3646-A122-BB172D08E8A9}" dt="2025-03-19T00:02:27.589" v="294" actId="20577"/>
          <ac:spMkLst>
            <pc:docMk/>
            <pc:sldMk cId="3486410157" sldId="778"/>
            <ac:spMk id="2" creationId="{D39FCB34-3CDF-F608-9A50-6953912EF253}"/>
          </ac:spMkLst>
        </pc:spChg>
        <pc:spChg chg="mod">
          <ac:chgData name="Harrison, James H (jhh5y)" userId="b54e91c0-fe5f-4cdd-a96e-e47c544bc298" providerId="ADAL" clId="{326A2D47-F38D-3646-A122-BB172D08E8A9}" dt="2025-03-19T00:05:35.700" v="338" actId="20577"/>
          <ac:spMkLst>
            <pc:docMk/>
            <pc:sldMk cId="3486410157" sldId="778"/>
            <ac:spMk id="3" creationId="{42337E1F-6A2A-83AC-E181-1B3F48DD9C0B}"/>
          </ac:spMkLst>
        </pc:spChg>
        <pc:spChg chg="mod">
          <ac:chgData name="Harrison, James H (jhh5y)" userId="b54e91c0-fe5f-4cdd-a96e-e47c544bc298" providerId="ADAL" clId="{326A2D47-F38D-3646-A122-BB172D08E8A9}" dt="2025-03-18T19:51:44.079" v="264" actId="20577"/>
          <ac:spMkLst>
            <pc:docMk/>
            <pc:sldMk cId="3486410157" sldId="778"/>
            <ac:spMk id="9" creationId="{6A44B61B-4F45-667C-AC04-48BE33C04DE4}"/>
          </ac:spMkLst>
        </pc:spChg>
      </pc:sldChg>
      <pc:sldChg chg="modSp mod modNotesTx">
        <pc:chgData name="Harrison, James H (jhh5y)" userId="b54e91c0-fe5f-4cdd-a96e-e47c544bc298" providerId="ADAL" clId="{326A2D47-F38D-3646-A122-BB172D08E8A9}" dt="2025-03-18T19:53:38.995" v="291" actId="20577"/>
        <pc:sldMkLst>
          <pc:docMk/>
          <pc:sldMk cId="1253833843" sldId="781"/>
        </pc:sldMkLst>
        <pc:spChg chg="mod">
          <ac:chgData name="Harrison, James H (jhh5y)" userId="b54e91c0-fe5f-4cdd-a96e-e47c544bc298" providerId="ADAL" clId="{326A2D47-F38D-3646-A122-BB172D08E8A9}" dt="2025-03-18T19:53:38.995" v="291" actId="20577"/>
          <ac:spMkLst>
            <pc:docMk/>
            <pc:sldMk cId="1253833843" sldId="781"/>
            <ac:spMk id="3" creationId="{1B9E4874-DBA5-E0A4-7D23-12C0C7DCD88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ヒラギノ角ゴ Pro W3" charset="-128"/>
                <a:cs typeface="+mn-cs"/>
              </a:defRPr>
            </a:lvl1pPr>
          </a:lstStyle>
          <a:p>
            <a:pPr>
              <a:defRPr/>
            </a:pPr>
            <a:fld id="{F6307F60-A9B3-BB45-AAA2-DEFD07856829}" type="datetimeFigureOut">
              <a:rPr lang="en-US"/>
              <a:pPr>
                <a:defRPr/>
              </a:pPr>
              <a:t>5/23/25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ヒラギノ角ゴ Pro W3" charset="0"/>
                <a:cs typeface="ヒラギノ角ゴ Pro W3"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ヒラギノ角ゴ Pro W3" charset="-128"/>
                <a:cs typeface="+mn-cs"/>
              </a:defRPr>
            </a:lvl1pPr>
          </a:lstStyle>
          <a:p>
            <a:pPr>
              <a:defRPr/>
            </a:pPr>
            <a:fld id="{EBE64CBA-4964-824E-A575-92E540F2FD87}" type="slidenum">
              <a:rPr lang="en-US"/>
              <a:pPr>
                <a:defRPr/>
              </a:pPr>
              <a:t>‹#›</a:t>
            </a:fld>
            <a:endParaRPr lang="en-US"/>
          </a:p>
        </p:txBody>
      </p:sp>
    </p:spTree>
    <p:extLst>
      <p:ext uri="{BB962C8B-B14F-4D97-AF65-F5344CB8AC3E}">
        <p14:creationId xmlns:p14="http://schemas.microsoft.com/office/powerpoint/2010/main" val="255749567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10 slide sets and term lists are being provided through the Association for Pathology Informatics (API) with a license that allows free use, modification, and redistribution with attribution (see the permitted uses slide at the end of each presentation). The design has been kept relatively basic to make editing and adaptation easier. Users are encouraged to modify and improve the slides, share the changes (with attribution of the original material), and possibly contribute the improved slide sets back to the API or other distributors. As designed, the slides are relatively wordy so that they are easier to follow without an instructor’s guide (though one may appear in the future). Feel free to edit the slides to streamline them and optimize them for local teaching style and available time. Some sessions contain optional slides with extra detail, and these are indicated in the slide notes. Some sessions contain slide builds (most are simple) that don’t print well; these sessions have optional slides for printing, and these are indicated in the slide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goal of these slide sets is to provide foundational information that will allow pathology trainees to more effectively learn and practice pathology, not to teach the performance of specific tasks in pathology. The overall learning objectives are listed on the third slide of session 0 with some explanatory comments in the notes. Subsequent sessions have agendas but not separate learning objectives because the learning objectives remain the same.</a:t>
            </a:r>
          </a:p>
          <a:p>
            <a:pPr marL="0" lvl="0" indent="0" algn="l" rtl="0">
              <a:spcBef>
                <a:spcPts val="0"/>
              </a:spcBef>
              <a:spcAft>
                <a:spcPts val="0"/>
              </a:spcAft>
              <a:buNone/>
            </a:pPr>
            <a:endParaRPr lang="en-US" dirty="0"/>
          </a:p>
          <a:p>
            <a:pPr marL="0" marR="0" lvl="0" indent="0" algn="l" defTabSz="457200" rtl="0" eaLnBrk="0" fontAlgn="base" latinLnBrk="0" hangingPunct="0">
              <a:lnSpc>
                <a:spcPct val="100000"/>
              </a:lnSpc>
              <a:spcBef>
                <a:spcPts val="0"/>
              </a:spcBef>
              <a:spcAft>
                <a:spcPts val="0"/>
              </a:spcAft>
              <a:buClrTx/>
              <a:buSzTx/>
              <a:buFontTx/>
              <a:buNone/>
              <a:tabLst/>
              <a:defRPr/>
            </a:pPr>
            <a:r>
              <a:rPr lang="en-US" dirty="0"/>
              <a:t>The slides have been used with a teaching schedule in which the orientation is given during the summer and then the remaining sessions are give once a month (with lunch) from September to May. They could also fit into a 2, 4, or 5-6 week teaching module if taught on a weekly/semiweekly basis.</a:t>
            </a:r>
          </a:p>
          <a:p>
            <a:pPr marL="0" lvl="0" indent="0" algn="l" rtl="0">
              <a:spcBef>
                <a:spcPts val="0"/>
              </a:spcBef>
              <a:spcAft>
                <a:spcPts val="0"/>
              </a:spcAft>
              <a:buNone/>
            </a:pPr>
            <a:endParaRPr dirty="0"/>
          </a:p>
        </p:txBody>
      </p:sp>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training is complete, the trained algorithm, called a “model,” is removed from the training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83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deployed as part of useful software to process the input data and produce useful values, classify cases, or make predictions.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83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training is complete, the trained algorithm, called a “model,” is removed from the training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Handout only, hide for presentation</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40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ML models remain useful for smaller data sets with </a:t>
            </a:r>
            <a:r>
              <a:rPr lang="en-US"/>
              <a:t>fewer features </a:t>
            </a:r>
            <a:r>
              <a:rPr lang="en-US" dirty="0"/>
              <a:t>and may perform better than large NN in </a:t>
            </a:r>
            <a:r>
              <a:rPr lang="en-US"/>
              <a:t>those settings.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17</a:t>
            </a:fld>
            <a:endParaRPr lang="en-US"/>
          </a:p>
        </p:txBody>
      </p:sp>
    </p:spTree>
    <p:extLst>
      <p:ext uri="{BB962C8B-B14F-4D97-AF65-F5344CB8AC3E}">
        <p14:creationId xmlns:p14="http://schemas.microsoft.com/office/powerpoint/2010/main" val="1069246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Millions or billions of parameters, multiple neural networks running in sequence and parallel (transformer architecture with attention mechanisms)</a:t>
            </a:r>
          </a:p>
          <a:p>
            <a:r>
              <a:rPr lang="en-US" dirty="0"/>
              <a:t>Multi-head attention layers somewhat analogous in function with text to convolutional layers with images</a:t>
            </a:r>
          </a:p>
          <a:p>
            <a:r>
              <a:rPr lang="en-US" dirty="0"/>
              <a:t>Width of token (word) window, the amount of text that can </a:t>
            </a:r>
            <a:r>
              <a:rPr lang="en-US"/>
              <a:t>be processed at once, </a:t>
            </a:r>
            <a:r>
              <a:rPr lang="en-US" dirty="0"/>
              <a:t>defines ability to assure consistency over a span of text</a:t>
            </a:r>
          </a:p>
          <a:p>
            <a:r>
              <a:rPr lang="en-US" dirty="0"/>
              <a:t>Very large networks of probability relationships between words and word sequences</a:t>
            </a:r>
          </a:p>
          <a:p>
            <a:r>
              <a:rPr lang="en-US" dirty="0"/>
              <a:t>Repetitive prediction of the next word based on a general language and response structure, a growing word sequence, and a context provided by the prompt</a:t>
            </a:r>
          </a:p>
          <a:p>
            <a:r>
              <a:rPr lang="en-US" dirty="0"/>
              <a:t>Self-supervision, correct sequences for word prediction already built into training data (written texts)</a:t>
            </a:r>
          </a:p>
          <a:p>
            <a:r>
              <a:rPr lang="en-US" dirty="0"/>
              <a:t>General purpose “foundational” models (trained on large general text corpuses or images) with supervised training on a smaller set of domain-specific texts or images</a:t>
            </a:r>
          </a:p>
          <a:p>
            <a:r>
              <a:rPr lang="en-US" dirty="0"/>
              <a:t>“Hallucination,” creation of plausible-sounding but incorrect output</a:t>
            </a:r>
          </a:p>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20</a:t>
            </a:fld>
            <a:endParaRPr lang="en-US"/>
          </a:p>
        </p:txBody>
      </p:sp>
    </p:spTree>
    <p:extLst>
      <p:ext uri="{BB962C8B-B14F-4D97-AF65-F5344CB8AC3E}">
        <p14:creationId xmlns:p14="http://schemas.microsoft.com/office/powerpoint/2010/main" val="1882943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a TSNE projection of the BERT embedding space. Used with attribution, no copyright specified in original.</a:t>
            </a:r>
          </a:p>
          <a:p>
            <a:r>
              <a:rPr lang="en-US" dirty="0"/>
              <a:t>Tokens are word fragments, words, or sentence fragments with intrinsic meaning.</a:t>
            </a:r>
          </a:p>
          <a:p>
            <a:r>
              <a:rPr lang="en-US" dirty="0"/>
              <a:t>Proximity of tokens is used to predict next token based on prompt and content generated so far.</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21</a:t>
            </a:fld>
            <a:endParaRPr lang="en-US"/>
          </a:p>
        </p:txBody>
      </p:sp>
    </p:spTree>
    <p:extLst>
      <p:ext uri="{BB962C8B-B14F-4D97-AF65-F5344CB8AC3E}">
        <p14:creationId xmlns:p14="http://schemas.microsoft.com/office/powerpoint/2010/main" val="368562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sequence is based on probability of next word, not logical flow. Any logic in the response is coincidental (based on logic as a property of the embedding space).</a:t>
            </a:r>
          </a:p>
          <a:p>
            <a:r>
              <a:rPr lang="en-US" dirty="0"/>
              <a:t>Temperature is the random selection of similarly-probable alternatives. Higher temp yields more randomness in the selection (and more varied output)</a:t>
            </a:r>
          </a:p>
          <a:p>
            <a:r>
              <a:rPr lang="en-US" dirty="0"/>
              <a:t>Context window is the number of tokens (amount of text) that a model can process at one time. GPT-4 was 4K, upped to 8K (about 6000 words). GPT-4o is 128K. Claude is 500K as of </a:t>
            </a:r>
            <a:r>
              <a:rPr lang="en-US"/>
              <a:t>the end of 2024.</a:t>
            </a:r>
            <a:endParaRPr lang="en-US" dirty="0"/>
          </a:p>
          <a:p>
            <a:r>
              <a:rPr lang="en-US" dirty="0"/>
              <a:t>RAG involves automatic lookup in an authoritative database and insertion of the output into the context of the prompt</a:t>
            </a:r>
          </a:p>
          <a:p>
            <a:r>
              <a:rPr lang="en-US" dirty="0"/>
              <a:t>Zero-shot, one-shot, and few-shot refers to the number of correct examples provided in the prompt.</a:t>
            </a:r>
          </a:p>
          <a:p>
            <a:r>
              <a:rPr lang="en-US" dirty="0"/>
              <a:t>Chain of thought is a technique in which the LLM is asked to describe intermediate steps toward a solution. May direct the model down an appropriate path of response to avoid gaps and hallucinations.</a:t>
            </a:r>
          </a:p>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22</a:t>
            </a:fld>
            <a:endParaRPr lang="en-US"/>
          </a:p>
        </p:txBody>
      </p:sp>
    </p:spTree>
    <p:extLst>
      <p:ext uri="{BB962C8B-B14F-4D97-AF65-F5344CB8AC3E}">
        <p14:creationId xmlns:p14="http://schemas.microsoft.com/office/powerpoint/2010/main" val="3644282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23</a:t>
            </a:fld>
            <a:endParaRPr lang="en-US"/>
          </a:p>
        </p:txBody>
      </p:sp>
    </p:spTree>
    <p:extLst>
      <p:ext uri="{BB962C8B-B14F-4D97-AF65-F5344CB8AC3E}">
        <p14:creationId xmlns:p14="http://schemas.microsoft.com/office/powerpoint/2010/main" val="1460297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Requires</a:t>
            </a:r>
            <a:r>
              <a:rPr lang="en-US" b="0" i="0" u="none" strike="noStrike" dirty="0">
                <a:solidFill>
                  <a:srgbClr val="212121"/>
                </a:solidFill>
                <a:effectLst/>
                <a:latin typeface="Calibri" panose="020F0502020204030204" pitchFamily="34" charset="0"/>
              </a:rPr>
              <a:t> adequate information be available for interpretation and appropriate use of ML output.</a:t>
            </a:r>
          </a:p>
          <a:p>
            <a:r>
              <a:rPr lang="en-US" b="0" i="0" u="none" strike="noStrike" dirty="0">
                <a:solidFill>
                  <a:srgbClr val="212121"/>
                </a:solidFill>
                <a:effectLst/>
                <a:latin typeface="Calibri" panose="020F0502020204030204" pitchFamily="34" charset="0"/>
              </a:rPr>
              <a:t>Definition developed at an </a:t>
            </a:r>
            <a:r>
              <a:rPr lang="en-US" b="0" i="0" u="none" strike="noStrike">
                <a:solidFill>
                  <a:srgbClr val="212121"/>
                </a:solidFill>
                <a:effectLst/>
                <a:latin typeface="Calibri" panose="020F0502020204030204" pitchFamily="34" charset="0"/>
              </a:rPr>
              <a:t>FDA-sponsored conference in 2021.</a:t>
            </a:r>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24</a:t>
            </a:fld>
            <a:endParaRPr lang="en-US"/>
          </a:p>
        </p:txBody>
      </p:sp>
    </p:spTree>
    <p:extLst>
      <p:ext uri="{BB962C8B-B14F-4D97-AF65-F5344CB8AC3E}">
        <p14:creationId xmlns:p14="http://schemas.microsoft.com/office/powerpoint/2010/main" val="244073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chose metric or metrics, models are trained by cycling through the known data (epochs), adjusting the constants and weights in the algorithm to produce better and better performance.</a:t>
            </a:r>
          </a:p>
          <a:p>
            <a:endParaRPr lang="en-US" dirty="0"/>
          </a:p>
          <a:p>
            <a:r>
              <a:rPr lang="en-US" dirty="0"/>
              <a:t>At some point, though, the performance of the model on the separate test data will begin to degrade while the training data performance continues to improve.</a:t>
            </a:r>
          </a:p>
          <a:p>
            <a:endParaRPr lang="en-US" dirty="0"/>
          </a:p>
          <a:p>
            <a:r>
              <a:rPr lang="en-US" dirty="0"/>
              <a:t>Let’s take a look at what’s happening here.</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26</a:t>
            </a:fld>
            <a:endParaRPr lang="en-US"/>
          </a:p>
        </p:txBody>
      </p:sp>
    </p:spTree>
    <p:extLst>
      <p:ext uri="{BB962C8B-B14F-4D97-AF65-F5344CB8AC3E}">
        <p14:creationId xmlns:p14="http://schemas.microsoft.com/office/powerpoint/2010/main" val="89349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Note: This slide set is conceptually dense and takes about an hour and 15 min to present. If desired, it can be simplified by paring down the detail in some slides or removing slides as appropriate. It’s also possible to split the session in two. If that approach is used, consider ending the first session on slide 27 and starting the second session on the same slide. The first session would address the basics of machine learning and training models (the first two bullets on this slide), and the second session would address performance evaluation starting with generalizability (the last three bullets). Any extra time in the sessions could be used in discussion.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Because of the builds and animations, the slides as presented don’t lend themselves to printing for a handout. To print a handout, hide slides 7-9, 11-12, 24-26, and 28-31, and show slide 13, as indicated in the notes to those slides. To set up for a presentation, show all slides except for slide 13.</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a:t>
            </a:fld>
            <a:endParaRPr lang="en-US"/>
          </a:p>
        </p:txBody>
      </p:sp>
    </p:spTree>
    <p:extLst>
      <p:ext uri="{BB962C8B-B14F-4D97-AF65-F5344CB8AC3E}">
        <p14:creationId xmlns:p14="http://schemas.microsoft.com/office/powerpoint/2010/main" val="1859613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model is early in training, it’s ability to separate categories of data is poor for both the training data and similar test data.</a:t>
            </a:r>
          </a:p>
          <a:p>
            <a:endParaRPr lang="en-US" dirty="0"/>
          </a:p>
          <a:p>
            <a:r>
              <a:rPr lang="en-US" dirty="0"/>
              <a:t>Here, the separation boundary is poorly targeted and the wrong size and shape.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27</a:t>
            </a:fld>
            <a:endParaRPr lang="en-US"/>
          </a:p>
        </p:txBody>
      </p:sp>
    </p:spTree>
    <p:extLst>
      <p:ext uri="{BB962C8B-B14F-4D97-AF65-F5344CB8AC3E}">
        <p14:creationId xmlns:p14="http://schemas.microsoft.com/office/powerpoint/2010/main" val="102900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additional training the separation boundary is optimized and discrimination is maximal within the limitations of the model.</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28</a:t>
            </a:fld>
            <a:endParaRPr lang="en-US"/>
          </a:p>
        </p:txBody>
      </p:sp>
    </p:spTree>
    <p:extLst>
      <p:ext uri="{BB962C8B-B14F-4D97-AF65-F5344CB8AC3E}">
        <p14:creationId xmlns:p14="http://schemas.microsoft.com/office/powerpoint/2010/main" val="263444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additional training, the separation boundary begins to take on specific characteristics of the training data set Including noise and extraneous data patterns. These work only for that particular data set, but not for similar data in the test set and so general performance on data other that the training set declines.</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29</a:t>
            </a:fld>
            <a:endParaRPr lang="en-US"/>
          </a:p>
        </p:txBody>
      </p:sp>
    </p:spTree>
    <p:extLst>
      <p:ext uri="{BB962C8B-B14F-4D97-AF65-F5344CB8AC3E}">
        <p14:creationId xmlns:p14="http://schemas.microsoft.com/office/powerpoint/2010/main" val="1781030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with these characteristics are called under fit, well fit, and over fit.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30</a:t>
            </a:fld>
            <a:endParaRPr lang="en-US"/>
          </a:p>
        </p:txBody>
      </p:sp>
    </p:spTree>
    <p:extLst>
      <p:ext uri="{BB962C8B-B14F-4D97-AF65-F5344CB8AC3E}">
        <p14:creationId xmlns:p14="http://schemas.microsoft.com/office/powerpoint/2010/main" val="965638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performance metrics. PR AUC: area under the precision-recall curve; FROC: free response operating characteristic, diagnostic sensitivity / false positives per slide</a:t>
            </a:r>
          </a:p>
          <a:p>
            <a:endParaRPr lang="en-US" dirty="0"/>
          </a:p>
          <a:p>
            <a:r>
              <a:rPr lang="en-US" dirty="0"/>
              <a:t>Discrimination measures are analogous to classification based on individual test cutoff values but there are important differences in machine learning bias.</a:t>
            </a:r>
          </a:p>
          <a:p>
            <a:endParaRPr lang="en-US" dirty="0"/>
          </a:p>
          <a:p>
            <a:r>
              <a:rPr lang="en-US" dirty="0"/>
              <a:t>For good calibration, the average outcome of low, medium, and high probability patients should match </a:t>
            </a:r>
            <a:r>
              <a:rPr lang="en-US"/>
              <a:t>the average prediction </a:t>
            </a:r>
            <a:r>
              <a:rPr lang="en-US" dirty="0"/>
              <a:t>for each group.</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31</a:t>
            </a:fld>
            <a:endParaRPr lang="en-US"/>
          </a:p>
        </p:txBody>
      </p:sp>
    </p:spTree>
    <p:extLst>
      <p:ext uri="{BB962C8B-B14F-4D97-AF65-F5344CB8AC3E}">
        <p14:creationId xmlns:p14="http://schemas.microsoft.com/office/powerpoint/2010/main" val="2489662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are trained as part of an overall process or pipeline starting with operational-quality data, which is cleaned, normalized, and labeled, then split into separate training and test data sets. The model is trained on the training data, and tested and validated against the test data.</a:t>
            </a:r>
          </a:p>
          <a:p>
            <a:endParaRPr lang="en-US" dirty="0"/>
          </a:p>
          <a:p>
            <a:r>
              <a:rPr lang="en-US" dirty="0"/>
              <a:t>The validation that is done at the site where the model is developed is sometimes called “internal validation.”</a:t>
            </a:r>
          </a:p>
          <a:p>
            <a:endParaRPr lang="en-US" dirty="0"/>
          </a:p>
          <a:p>
            <a:r>
              <a:rPr lang="en-US" dirty="0"/>
              <a:t>At that point the model could be deployed for use in the local environment, and its performance can be monitored over time to make sure it’s stable.</a:t>
            </a:r>
          </a:p>
          <a:p>
            <a:endParaRPr lang="en-US" dirty="0"/>
          </a:p>
          <a:p>
            <a:r>
              <a:rPr lang="en-US" dirty="0"/>
              <a:t>If the model will be deployed at another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32</a:t>
            </a:fld>
            <a:endParaRPr lang="en-US"/>
          </a:p>
        </p:txBody>
      </p:sp>
    </p:spTree>
    <p:extLst>
      <p:ext uri="{BB962C8B-B14F-4D97-AF65-F5344CB8AC3E}">
        <p14:creationId xmlns:p14="http://schemas.microsoft.com/office/powerpoint/2010/main" val="1404683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is generally set up as a pipeline starting with operational-quality data, which is cleaned, normalized, and labeled, then split into separate training and test data sets. The model is trained on the training data, and tested and validated against the test data.</a:t>
            </a:r>
          </a:p>
          <a:p>
            <a:endParaRPr lang="en-US" dirty="0"/>
          </a:p>
          <a:p>
            <a:r>
              <a:rPr lang="en-US" dirty="0"/>
              <a:t>The validation that is done at the site where the model is developed is sometimes called “internal validation.”</a:t>
            </a:r>
          </a:p>
          <a:p>
            <a:endParaRPr lang="en-US" dirty="0"/>
          </a:p>
          <a:p>
            <a:r>
              <a:rPr lang="en-US" dirty="0"/>
              <a:t>At that point the model could be deployed for use in the local environment, and its performance can be monitored over time to make sure it’s stable.</a:t>
            </a:r>
          </a:p>
          <a:p>
            <a:endParaRPr lang="en-US" dirty="0"/>
          </a:p>
          <a:p>
            <a:r>
              <a:rPr lang="en-US" dirty="0"/>
              <a:t>If the model will be deployed at another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33</a:t>
            </a:fld>
            <a:endParaRPr lang="en-US"/>
          </a:p>
        </p:txBody>
      </p:sp>
    </p:spTree>
    <p:extLst>
      <p:ext uri="{BB962C8B-B14F-4D97-AF65-F5344CB8AC3E}">
        <p14:creationId xmlns:p14="http://schemas.microsoft.com/office/powerpoint/2010/main" val="411570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against that sites own data…</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34</a:t>
            </a:fld>
            <a:endParaRPr lang="en-US"/>
          </a:p>
        </p:txBody>
      </p:sp>
    </p:spTree>
    <p:extLst>
      <p:ext uri="{BB962C8B-B14F-4D97-AF65-F5344CB8AC3E}">
        <p14:creationId xmlns:p14="http://schemas.microsoft.com/office/powerpoint/2010/main" val="1281148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possibility that there may be differences between the new site‘s data and the development data that could cause the model to perform differently at the new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35</a:t>
            </a:fld>
            <a:endParaRPr lang="en-US"/>
          </a:p>
        </p:txBody>
      </p:sp>
    </p:spTree>
    <p:extLst>
      <p:ext uri="{BB962C8B-B14F-4D97-AF65-F5344CB8AC3E}">
        <p14:creationId xmlns:p14="http://schemas.microsoft.com/office/powerpoint/2010/main" val="1186638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of that the model needs to be verified at the deployment site using that sites operational data. This is sometimes called “external verification.” Then the performance of the model should be monitored to ensure stability.</a:t>
            </a:r>
          </a:p>
          <a:p>
            <a:endParaRPr lang="en-US"/>
          </a:p>
          <a:p>
            <a:r>
              <a:rPr lang="en-US"/>
              <a:t>External verification will probably be the usual approach with vendor-developed machine learning models, and will likely fall to laboratories when they deploy AI systems.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36</a:t>
            </a:fld>
            <a:endParaRPr lang="en-US"/>
          </a:p>
        </p:txBody>
      </p:sp>
    </p:spTree>
    <p:extLst>
      <p:ext uri="{BB962C8B-B14F-4D97-AF65-F5344CB8AC3E}">
        <p14:creationId xmlns:p14="http://schemas.microsoft.com/office/powerpoint/2010/main" val="81939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Narrow AI includes rules-based expert systems that use pre-defined knowledge bases, which have been used in a limited way in healthcare for many years, and machine learning, in which software learns patterns directly from the data. ML is the approach that’s stimulating the current excitement about AI.</a:t>
            </a:r>
            <a:endParaRPr dirty="0"/>
          </a:p>
        </p:txBody>
      </p:sp>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833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760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38</a:t>
            </a:fld>
            <a:endParaRPr lang="en-US"/>
          </a:p>
        </p:txBody>
      </p:sp>
    </p:spTree>
    <p:extLst>
      <p:ext uri="{BB962C8B-B14F-4D97-AF65-F5344CB8AC3E}">
        <p14:creationId xmlns:p14="http://schemas.microsoft.com/office/powerpoint/2010/main" val="977941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dermatology, the model had performance similar to dermatologists on curated (high quality) benchmark test sets. These are non-curated test sets from clinical operations (</a:t>
            </a:r>
            <a:r>
              <a:rPr lang="en-US" err="1"/>
              <a:t>teledermatology</a:t>
            </a:r>
            <a:r>
              <a:rPr lang="en-US"/>
              <a:t> or clinic photos). Segments are 1) correct across all replicated photos, 2) incorrect across all replicated photos, and 3) inconsistent across replicates.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39</a:t>
            </a:fld>
            <a:endParaRPr lang="en-US"/>
          </a:p>
        </p:txBody>
      </p:sp>
    </p:spTree>
    <p:extLst>
      <p:ext uri="{BB962C8B-B14F-4D97-AF65-F5344CB8AC3E}">
        <p14:creationId xmlns:p14="http://schemas.microsoft.com/office/powerpoint/2010/main" val="469470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1429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for more information on bias.</a:t>
            </a:r>
          </a:p>
          <a:p>
            <a:endParaRPr lang="en-US" dirty="0"/>
          </a:p>
          <a:p>
            <a:r>
              <a:rPr lang="en-US" dirty="0"/>
              <a:t>Ability to affect only part of a population is different from what we usually think of as bias in a standard test.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42</a:t>
            </a:fld>
            <a:endParaRPr lang="en-US"/>
          </a:p>
        </p:txBody>
      </p:sp>
    </p:spTree>
    <p:extLst>
      <p:ext uri="{BB962C8B-B14F-4D97-AF65-F5344CB8AC3E}">
        <p14:creationId xmlns:p14="http://schemas.microsoft.com/office/powerpoint/2010/main" val="2891941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43</a:t>
            </a:fld>
            <a:endParaRPr lang="en-US"/>
          </a:p>
        </p:txBody>
      </p:sp>
    </p:spTree>
    <p:extLst>
      <p:ext uri="{BB962C8B-B14F-4D97-AF65-F5344CB8AC3E}">
        <p14:creationId xmlns:p14="http://schemas.microsoft.com/office/powerpoint/2010/main" val="2920749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Optional, for more information on bias.</a:t>
            </a:r>
          </a:p>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44</a:t>
            </a:fld>
            <a:endParaRPr lang="en-US"/>
          </a:p>
        </p:txBody>
      </p:sp>
    </p:spTree>
    <p:extLst>
      <p:ext uri="{BB962C8B-B14F-4D97-AF65-F5344CB8AC3E}">
        <p14:creationId xmlns:p14="http://schemas.microsoft.com/office/powerpoint/2010/main" val="1777178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for more information on shift </a:t>
            </a:r>
            <a:r>
              <a:rPr lang="en-US"/>
              <a:t>and drift.</a:t>
            </a:r>
            <a:endParaRPr lang="en-US" dirty="0"/>
          </a:p>
          <a:p>
            <a:endParaRPr lang="en-US" dirty="0"/>
          </a:p>
          <a:p>
            <a:r>
              <a:rPr lang="en-US" dirty="0"/>
              <a:t>Even if models perform well at installation, they can lose performance over time as data changes. These changes may be in the form of a shift, which is a sudden change such as changing an assay or doing a six sigma project with process changes, or a drift, which is a slow, incremental change in data.</a:t>
            </a:r>
          </a:p>
          <a:p>
            <a:endParaRPr lang="en-US" dirty="0"/>
          </a:p>
          <a:p>
            <a:r>
              <a:rPr lang="en-US" dirty="0"/>
              <a:t>Models that predict probability of, for example, a diagnosis or outcome, can lose calibration such that their probabilities are not correct over part of the probability range. This change may not be apparent in overall discrimination metrics like AU-ROC.</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46</a:t>
            </a:fld>
            <a:endParaRPr lang="en-US"/>
          </a:p>
        </p:txBody>
      </p:sp>
    </p:spTree>
    <p:extLst>
      <p:ext uri="{BB962C8B-B14F-4D97-AF65-F5344CB8AC3E}">
        <p14:creationId xmlns:p14="http://schemas.microsoft.com/office/powerpoint/2010/main" val="464484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47</a:t>
            </a:fld>
            <a:endParaRPr lang="en-US"/>
          </a:p>
        </p:txBody>
      </p:sp>
    </p:spTree>
    <p:extLst>
      <p:ext uri="{BB962C8B-B14F-4D97-AF65-F5344CB8AC3E}">
        <p14:creationId xmlns:p14="http://schemas.microsoft.com/office/powerpoint/2010/main" val="3056575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practices not fully-defined yet, ongoing research. So not quite ready for an AI CLIA.</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49</a:t>
            </a:fld>
            <a:endParaRPr lang="en-US"/>
          </a:p>
        </p:txBody>
      </p:sp>
    </p:spTree>
    <p:extLst>
      <p:ext uri="{BB962C8B-B14F-4D97-AF65-F5344CB8AC3E}">
        <p14:creationId xmlns:p14="http://schemas.microsoft.com/office/powerpoint/2010/main" val="178012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People are excited about AI because it may be able to automate SOME tasks that previously were very difficult for computers…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Expected to be less work than developing expert systems for the same tasks.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Anticipated large market.</a:t>
            </a:r>
            <a:endParaRPr dirty="0"/>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824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regulatory environment for AI </a:t>
            </a:r>
            <a:r>
              <a:rPr lang="en-US"/>
              <a:t>in general that </a:t>
            </a:r>
            <a:r>
              <a:rPr lang="en-US" dirty="0"/>
              <a:t>defines acceptable methods and results (like CLIA for labs) is lacking so far.</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56</a:t>
            </a:fld>
            <a:endParaRPr lang="en-US"/>
          </a:p>
        </p:txBody>
      </p:sp>
    </p:spTree>
    <p:extLst>
      <p:ext uri="{BB962C8B-B14F-4D97-AF65-F5344CB8AC3E}">
        <p14:creationId xmlns:p14="http://schemas.microsoft.com/office/powerpoint/2010/main" val="3757871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be careful how you interpret what they’re doing, be skeptical about methods that “explain” AI decisions except for decision trees.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57</a:t>
            </a:fld>
            <a:endParaRPr lang="en-US"/>
          </a:p>
        </p:txBody>
      </p:sp>
    </p:spTree>
    <p:extLst>
      <p:ext uri="{BB962C8B-B14F-4D97-AF65-F5344CB8AC3E}">
        <p14:creationId xmlns:p14="http://schemas.microsoft.com/office/powerpoint/2010/main" val="266856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Supervised learning is expected to be important in pathology, so we’ll concentrate on that for this discussion.</a:t>
            </a:r>
          </a:p>
          <a:p>
            <a:pPr marL="0" lvl="0" indent="0" algn="l" rtl="0">
              <a:spcBef>
                <a:spcPts val="0"/>
              </a:spcBef>
              <a:spcAft>
                <a:spcPts val="0"/>
              </a:spcAft>
              <a:buNone/>
            </a:pPr>
            <a:endParaRPr lang="en-US"/>
          </a:p>
          <a:p>
            <a:pPr marL="0" lvl="0" indent="0" algn="l" rtl="0">
              <a:spcBef>
                <a:spcPts val="0"/>
              </a:spcBef>
              <a:spcAft>
                <a:spcPts val="0"/>
              </a:spcAft>
              <a:buNone/>
            </a:pPr>
            <a:r>
              <a:rPr lang="en-US"/>
              <a:t>There are many forms of machine learning algorithms, but for our discussion we can think of them as analogous to equations where the input data are variables, and there are a set of constants that can be adjusted to modify the output, which might represent a classification or outcome prediction with a probability.</a:t>
            </a:r>
            <a:endParaRPr/>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162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training the algorithm is embedded in training software that feeds data to the algorithm and tests the output.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constants are initially randomly set.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9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result (probably wrong initially) is received by the loss function…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69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compared to the correct answer.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9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Based on the comparison, the algorithm constants are adjusted slightly to make the answer a bit less wrong. That is repeated thousands of times until answers are mostly right.</a:t>
            </a:r>
            <a:endParaRPr/>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3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E58E-9ABC-7D4D-9921-0B0E53D23F2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782DD0-3996-F046-B806-0352383BD71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475EB0-F14A-8B4B-A7A6-AF19D5C69A33}"/>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5" name="Footer Placeholder 4">
            <a:extLst>
              <a:ext uri="{FF2B5EF4-FFF2-40B4-BE49-F238E27FC236}">
                <a16:creationId xmlns:a16="http://schemas.microsoft.com/office/drawing/2014/main" id="{14F945B0-C550-6049-AA78-702F94B5F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E1E2-B3C5-8E4F-8DAC-E000F3CC5E65}"/>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26750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7895-99BB-BD4E-A9E3-BB62EB075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644AD-471D-6C4C-8C8C-DCD7D0FBF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5D3BF-8FFD-A349-B940-A6AAEE452679}"/>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5" name="Footer Placeholder 4">
            <a:extLst>
              <a:ext uri="{FF2B5EF4-FFF2-40B4-BE49-F238E27FC236}">
                <a16:creationId xmlns:a16="http://schemas.microsoft.com/office/drawing/2014/main" id="{27201361-6B54-F341-8C5A-ABBCCECB8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3AC43-773B-E640-97D1-F9CB1C3FC70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7084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A375C-C0C3-9B43-A6E6-C64E627907C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05F16-E624-E54E-AD84-5B694151E7F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9ADF-91BC-8C40-8097-42AE5F6C30F3}"/>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5" name="Footer Placeholder 4">
            <a:extLst>
              <a:ext uri="{FF2B5EF4-FFF2-40B4-BE49-F238E27FC236}">
                <a16:creationId xmlns:a16="http://schemas.microsoft.com/office/drawing/2014/main" id="{FAD1BDC5-DBB5-B643-81F2-9C56640EC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2D1BF-DFC7-8748-8DD8-ADA2F97D1A0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2013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option_2" preserve="1">
  <p:cSld name="Cover_option_2">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C922F883-4848-7E44-7973-0F3239C4BAB4}"/>
              </a:ext>
            </a:extLst>
          </p:cNvPr>
          <p:cNvPicPr>
            <a:picLocks noChangeAspect="1"/>
          </p:cNvPicPr>
          <p:nvPr userDrawn="1"/>
        </p:nvPicPr>
        <p:blipFill>
          <a:blip r:embed="rId2"/>
          <a:stretch>
            <a:fillRect/>
          </a:stretch>
        </p:blipFill>
        <p:spPr>
          <a:xfrm>
            <a:off x="0" y="0"/>
            <a:ext cx="9144000" cy="5148040"/>
          </a:xfrm>
          <a:prstGeom prst="rect">
            <a:avLst/>
          </a:prstGeom>
        </p:spPr>
      </p:pic>
      <p:sp>
        <p:nvSpPr>
          <p:cNvPr id="19" name="Google Shape;19;p2"/>
          <p:cNvSpPr/>
          <p:nvPr/>
        </p:nvSpPr>
        <p:spPr>
          <a:xfrm>
            <a:off x="3049986" y="815230"/>
            <a:ext cx="5128618" cy="4050926"/>
          </a:xfrm>
          <a:prstGeom prst="rect">
            <a:avLst/>
          </a:prstGeom>
          <a:solidFill>
            <a:schemeClr val="dk2">
              <a:alpha val="84705"/>
            </a:schemeClr>
          </a:solidFill>
          <a:ln>
            <a:noFill/>
          </a:ln>
        </p:spPr>
        <p:txBody>
          <a:bodyPr spcFirstLastPara="1" wrap="square" lIns="73475" tIns="36737" rIns="73475" bIns="36737"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cxnSp>
        <p:nvCxnSpPr>
          <p:cNvPr id="20" name="Google Shape;20;p2"/>
          <p:cNvCxnSpPr/>
          <p:nvPr/>
        </p:nvCxnSpPr>
        <p:spPr>
          <a:xfrm>
            <a:off x="3309940" y="2597547"/>
            <a:ext cx="4646414" cy="0"/>
          </a:xfrm>
          <a:prstGeom prst="straightConnector1">
            <a:avLst/>
          </a:prstGeom>
          <a:noFill/>
          <a:ln w="9525" cap="flat" cmpd="sng">
            <a:solidFill>
              <a:srgbClr val="FFFFFF"/>
            </a:solidFill>
            <a:prstDash val="solid"/>
            <a:miter lim="800000"/>
            <a:headEnd type="none" w="sm" len="sm"/>
            <a:tailEnd type="none" w="sm" len="sm"/>
          </a:ln>
        </p:spPr>
      </p:cxnSp>
      <p:sp>
        <p:nvSpPr>
          <p:cNvPr id="21" name="Google Shape;21;p2"/>
          <p:cNvSpPr txBox="1">
            <a:spLocks noGrp="1"/>
          </p:cNvSpPr>
          <p:nvPr>
            <p:ph type="ctrTitle"/>
          </p:nvPr>
        </p:nvSpPr>
        <p:spPr>
          <a:xfrm>
            <a:off x="3309783" y="1482360"/>
            <a:ext cx="4647173" cy="89184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alibri"/>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3309788" y="2699567"/>
            <a:ext cx="4647167" cy="727460"/>
          </a:xfrm>
          <a:prstGeom prst="rect">
            <a:avLst/>
          </a:prstGeom>
          <a:noFill/>
          <a:ln>
            <a:noFill/>
          </a:ln>
        </p:spPr>
        <p:txBody>
          <a:bodyPr spcFirstLastPara="1" wrap="square" lIns="91425" tIns="45700" rIns="91425" bIns="45700" anchor="t" anchorCtr="0">
            <a:noAutofit/>
          </a:bodyPr>
          <a:lstStyle>
            <a:lvl1pPr lvl="0" algn="l">
              <a:lnSpc>
                <a:spcPct val="90000"/>
              </a:lnSpc>
              <a:spcBef>
                <a:spcPts val="675"/>
              </a:spcBef>
              <a:spcAft>
                <a:spcPts val="0"/>
              </a:spcAft>
              <a:buClr>
                <a:schemeClr val="lt1"/>
              </a:buClr>
              <a:buSzPts val="2833"/>
              <a:buNone/>
              <a:defRPr sz="1913">
                <a:solidFill>
                  <a:schemeClr val="lt1"/>
                </a:solidFill>
              </a:defRPr>
            </a:lvl1pPr>
            <a:lvl2pPr lvl="1" algn="ctr">
              <a:lnSpc>
                <a:spcPct val="90000"/>
              </a:lnSpc>
              <a:spcBef>
                <a:spcPts val="338"/>
              </a:spcBef>
              <a:spcAft>
                <a:spcPts val="0"/>
              </a:spcAft>
              <a:buClr>
                <a:srgbClr val="888888"/>
              </a:buClr>
              <a:buSzPts val="2400"/>
              <a:buNone/>
              <a:defRPr>
                <a:solidFill>
                  <a:srgbClr val="888888"/>
                </a:solidFill>
              </a:defRPr>
            </a:lvl2pPr>
            <a:lvl3pPr lvl="2" algn="ctr">
              <a:lnSpc>
                <a:spcPct val="90000"/>
              </a:lnSpc>
              <a:spcBef>
                <a:spcPts val="338"/>
              </a:spcBef>
              <a:spcAft>
                <a:spcPts val="0"/>
              </a:spcAft>
              <a:buClr>
                <a:srgbClr val="888888"/>
              </a:buClr>
              <a:buSzPts val="2000"/>
              <a:buNone/>
              <a:defRPr>
                <a:solidFill>
                  <a:srgbClr val="888888"/>
                </a:solidFill>
              </a:defRPr>
            </a:lvl3pPr>
            <a:lvl4pPr lvl="3" algn="ctr">
              <a:lnSpc>
                <a:spcPct val="90000"/>
              </a:lnSpc>
              <a:spcBef>
                <a:spcPts val="338"/>
              </a:spcBef>
              <a:spcAft>
                <a:spcPts val="0"/>
              </a:spcAft>
              <a:buClr>
                <a:srgbClr val="888888"/>
              </a:buClr>
              <a:buSzPts val="1800"/>
              <a:buNone/>
              <a:defRPr>
                <a:solidFill>
                  <a:srgbClr val="888888"/>
                </a:solidFill>
              </a:defRPr>
            </a:lvl4pPr>
            <a:lvl5pPr lvl="4" algn="ctr">
              <a:lnSpc>
                <a:spcPct val="90000"/>
              </a:lnSpc>
              <a:spcBef>
                <a:spcPts val="338"/>
              </a:spcBef>
              <a:spcAft>
                <a:spcPts val="0"/>
              </a:spcAft>
              <a:buClr>
                <a:srgbClr val="888888"/>
              </a:buClr>
              <a:buSzPts val="1800"/>
              <a:buNone/>
              <a:defRPr>
                <a:solidFill>
                  <a:srgbClr val="888888"/>
                </a:solidFill>
              </a:defRPr>
            </a:lvl5pPr>
            <a:lvl6pPr lvl="5" algn="ctr">
              <a:lnSpc>
                <a:spcPct val="90000"/>
              </a:lnSpc>
              <a:spcBef>
                <a:spcPts val="338"/>
              </a:spcBef>
              <a:spcAft>
                <a:spcPts val="0"/>
              </a:spcAft>
              <a:buClr>
                <a:srgbClr val="888888"/>
              </a:buClr>
              <a:buSzPts val="1800"/>
              <a:buNone/>
              <a:defRPr>
                <a:solidFill>
                  <a:srgbClr val="888888"/>
                </a:solidFill>
              </a:defRPr>
            </a:lvl6pPr>
            <a:lvl7pPr lvl="6" algn="ctr">
              <a:lnSpc>
                <a:spcPct val="90000"/>
              </a:lnSpc>
              <a:spcBef>
                <a:spcPts val="338"/>
              </a:spcBef>
              <a:spcAft>
                <a:spcPts val="0"/>
              </a:spcAft>
              <a:buClr>
                <a:srgbClr val="888888"/>
              </a:buClr>
              <a:buSzPts val="1800"/>
              <a:buNone/>
              <a:defRPr>
                <a:solidFill>
                  <a:srgbClr val="888888"/>
                </a:solidFill>
              </a:defRPr>
            </a:lvl7pPr>
            <a:lvl8pPr lvl="7" algn="ctr">
              <a:lnSpc>
                <a:spcPct val="90000"/>
              </a:lnSpc>
              <a:spcBef>
                <a:spcPts val="338"/>
              </a:spcBef>
              <a:spcAft>
                <a:spcPts val="0"/>
              </a:spcAft>
              <a:buClr>
                <a:srgbClr val="888888"/>
              </a:buClr>
              <a:buSzPts val="1800"/>
              <a:buNone/>
              <a:defRPr>
                <a:solidFill>
                  <a:srgbClr val="888888"/>
                </a:solidFill>
              </a:defRPr>
            </a:lvl8pPr>
            <a:lvl9pPr lvl="8" algn="ctr">
              <a:lnSpc>
                <a:spcPct val="90000"/>
              </a:lnSpc>
              <a:spcBef>
                <a:spcPts val="338"/>
              </a:spcBef>
              <a:spcAft>
                <a:spcPts val="0"/>
              </a:spcAft>
              <a:buClr>
                <a:srgbClr val="888888"/>
              </a:buClr>
              <a:buSzPts val="1800"/>
              <a:buNone/>
              <a:defRPr>
                <a:solidFill>
                  <a:srgbClr val="888888"/>
                </a:solidFill>
              </a:defRPr>
            </a:lvl9pPr>
          </a:lstStyle>
          <a:p>
            <a:endParaRPr/>
          </a:p>
        </p:txBody>
      </p:sp>
      <p:sp>
        <p:nvSpPr>
          <p:cNvPr id="23" name="Google Shape;23;p2"/>
          <p:cNvSpPr txBox="1">
            <a:spLocks noGrp="1"/>
          </p:cNvSpPr>
          <p:nvPr>
            <p:ph type="body" idx="2"/>
          </p:nvPr>
        </p:nvSpPr>
        <p:spPr>
          <a:xfrm>
            <a:off x="3309783" y="4292945"/>
            <a:ext cx="2613578" cy="458643"/>
          </a:xfrm>
          <a:prstGeom prst="rect">
            <a:avLst/>
          </a:prstGeom>
          <a:noFill/>
          <a:ln>
            <a:noFill/>
          </a:ln>
        </p:spPr>
        <p:txBody>
          <a:bodyPr spcFirstLastPara="1" wrap="square" lIns="91425" tIns="45700" rIns="91425" bIns="45700" anchor="t" anchorCtr="0">
            <a:noAutofit/>
          </a:bodyPr>
          <a:lstStyle>
            <a:lvl1pPr marL="308610" marR="0" lvl="0" indent="-154305" algn="l">
              <a:lnSpc>
                <a:spcPct val="100000"/>
              </a:lnSpc>
              <a:spcBef>
                <a:spcPts val="0"/>
              </a:spcBef>
              <a:spcAft>
                <a:spcPts val="0"/>
              </a:spcAft>
              <a:buClr>
                <a:schemeClr val="lt1"/>
              </a:buClr>
              <a:buSzPts val="1500"/>
              <a:buFont typeface="Calibri"/>
              <a:buNone/>
              <a:defRPr sz="1013" b="0">
                <a:solidFill>
                  <a:schemeClr val="lt1"/>
                </a:solidFill>
              </a:defRPr>
            </a:lvl1pPr>
            <a:lvl2pPr marL="617220" lvl="1" indent="-231458" algn="l">
              <a:lnSpc>
                <a:spcPct val="90000"/>
              </a:lnSpc>
              <a:spcBef>
                <a:spcPts val="338"/>
              </a:spcBef>
              <a:spcAft>
                <a:spcPts val="0"/>
              </a:spcAft>
              <a:buClr>
                <a:schemeClr val="dk1"/>
              </a:buClr>
              <a:buSzPts val="1800"/>
              <a:buChar char="•"/>
              <a:defRPr/>
            </a:lvl2pPr>
            <a:lvl3pPr marL="925830" lvl="2" indent="-231458" algn="l">
              <a:lnSpc>
                <a:spcPct val="90000"/>
              </a:lnSpc>
              <a:spcBef>
                <a:spcPts val="338"/>
              </a:spcBef>
              <a:spcAft>
                <a:spcPts val="0"/>
              </a:spcAft>
              <a:buClr>
                <a:schemeClr val="dk1"/>
              </a:buClr>
              <a:buSzPts val="1800"/>
              <a:buChar char="•"/>
              <a:defRPr/>
            </a:lvl3pPr>
            <a:lvl4pPr marL="1234440" lvl="3" indent="-231458" algn="l">
              <a:lnSpc>
                <a:spcPct val="90000"/>
              </a:lnSpc>
              <a:spcBef>
                <a:spcPts val="338"/>
              </a:spcBef>
              <a:spcAft>
                <a:spcPts val="0"/>
              </a:spcAft>
              <a:buClr>
                <a:schemeClr val="dk1"/>
              </a:buClr>
              <a:buSzPts val="1800"/>
              <a:buChar char="•"/>
              <a:defRPr/>
            </a:lvl4pPr>
            <a:lvl5pPr marL="1543050" lvl="4" indent="-231458" algn="l">
              <a:lnSpc>
                <a:spcPct val="90000"/>
              </a:lnSpc>
              <a:spcBef>
                <a:spcPts val="338"/>
              </a:spcBef>
              <a:spcAft>
                <a:spcPts val="0"/>
              </a:spcAft>
              <a:buClr>
                <a:schemeClr val="dk1"/>
              </a:buClr>
              <a:buSzPts val="1800"/>
              <a:buChar char="•"/>
              <a:defRPr/>
            </a:lvl5pPr>
            <a:lvl6pPr marL="1851660" lvl="5" indent="-231458" algn="l">
              <a:lnSpc>
                <a:spcPct val="90000"/>
              </a:lnSpc>
              <a:spcBef>
                <a:spcPts val="338"/>
              </a:spcBef>
              <a:spcAft>
                <a:spcPts val="0"/>
              </a:spcAft>
              <a:buClr>
                <a:schemeClr val="dk1"/>
              </a:buClr>
              <a:buSzPts val="1800"/>
              <a:buChar char="•"/>
              <a:defRPr/>
            </a:lvl6pPr>
            <a:lvl7pPr marL="2160270" lvl="6" indent="-231458" algn="l">
              <a:lnSpc>
                <a:spcPct val="90000"/>
              </a:lnSpc>
              <a:spcBef>
                <a:spcPts val="338"/>
              </a:spcBef>
              <a:spcAft>
                <a:spcPts val="0"/>
              </a:spcAft>
              <a:buClr>
                <a:schemeClr val="dk1"/>
              </a:buClr>
              <a:buSzPts val="1800"/>
              <a:buChar char="•"/>
              <a:defRPr/>
            </a:lvl7pPr>
            <a:lvl8pPr marL="2468880" lvl="7" indent="-231458" algn="l">
              <a:lnSpc>
                <a:spcPct val="90000"/>
              </a:lnSpc>
              <a:spcBef>
                <a:spcPts val="338"/>
              </a:spcBef>
              <a:spcAft>
                <a:spcPts val="0"/>
              </a:spcAft>
              <a:buClr>
                <a:schemeClr val="dk1"/>
              </a:buClr>
              <a:buSzPts val="1800"/>
              <a:buChar char="•"/>
              <a:defRPr/>
            </a:lvl8pPr>
            <a:lvl9pPr marL="2777490" lvl="8" indent="-231458" algn="l">
              <a:lnSpc>
                <a:spcPct val="90000"/>
              </a:lnSpc>
              <a:spcBef>
                <a:spcPts val="338"/>
              </a:spcBef>
              <a:spcAft>
                <a:spcPts val="0"/>
              </a:spcAft>
              <a:buClr>
                <a:schemeClr val="dk1"/>
              </a:buClr>
              <a:buSzPts val="1800"/>
              <a:buChar char="•"/>
              <a:defRPr/>
            </a:lvl9pPr>
          </a:lstStyle>
          <a:p>
            <a:endParaRPr/>
          </a:p>
        </p:txBody>
      </p:sp>
      <p:sp>
        <p:nvSpPr>
          <p:cNvPr id="24" name="Google Shape;24;p2"/>
          <p:cNvSpPr txBox="1">
            <a:spLocks noGrp="1"/>
          </p:cNvSpPr>
          <p:nvPr>
            <p:ph type="body" idx="3"/>
          </p:nvPr>
        </p:nvSpPr>
        <p:spPr>
          <a:xfrm>
            <a:off x="6106585" y="4270893"/>
            <a:ext cx="1849769" cy="458643"/>
          </a:xfrm>
          <a:prstGeom prst="rect">
            <a:avLst/>
          </a:prstGeom>
          <a:noFill/>
          <a:ln>
            <a:noFill/>
          </a:ln>
        </p:spPr>
        <p:txBody>
          <a:bodyPr spcFirstLastPara="1" wrap="square" lIns="91425" tIns="45700" rIns="91425" bIns="45700" anchor="t" anchorCtr="0">
            <a:noAutofit/>
          </a:bodyPr>
          <a:lstStyle>
            <a:lvl1pPr marL="308610" marR="0" lvl="0" indent="-154305" algn="r">
              <a:lnSpc>
                <a:spcPct val="120000"/>
              </a:lnSpc>
              <a:spcBef>
                <a:spcPts val="0"/>
              </a:spcBef>
              <a:spcAft>
                <a:spcPts val="0"/>
              </a:spcAft>
              <a:buClr>
                <a:schemeClr val="lt1"/>
              </a:buClr>
              <a:buSzPts val="1500"/>
              <a:buFont typeface="Calibri"/>
              <a:buNone/>
              <a:defRPr sz="1013" b="0">
                <a:solidFill>
                  <a:schemeClr val="lt1"/>
                </a:solidFill>
              </a:defRPr>
            </a:lvl1pPr>
            <a:lvl2pPr marL="617220" lvl="1" indent="-231458" algn="l">
              <a:lnSpc>
                <a:spcPct val="90000"/>
              </a:lnSpc>
              <a:spcBef>
                <a:spcPts val="338"/>
              </a:spcBef>
              <a:spcAft>
                <a:spcPts val="0"/>
              </a:spcAft>
              <a:buClr>
                <a:schemeClr val="dk1"/>
              </a:buClr>
              <a:buSzPts val="1800"/>
              <a:buChar char="•"/>
              <a:defRPr/>
            </a:lvl2pPr>
            <a:lvl3pPr marL="925830" lvl="2" indent="-231458" algn="l">
              <a:lnSpc>
                <a:spcPct val="90000"/>
              </a:lnSpc>
              <a:spcBef>
                <a:spcPts val="338"/>
              </a:spcBef>
              <a:spcAft>
                <a:spcPts val="0"/>
              </a:spcAft>
              <a:buClr>
                <a:schemeClr val="dk1"/>
              </a:buClr>
              <a:buSzPts val="1800"/>
              <a:buChar char="•"/>
              <a:defRPr/>
            </a:lvl3pPr>
            <a:lvl4pPr marL="1234440" lvl="3" indent="-231458" algn="l">
              <a:lnSpc>
                <a:spcPct val="90000"/>
              </a:lnSpc>
              <a:spcBef>
                <a:spcPts val="338"/>
              </a:spcBef>
              <a:spcAft>
                <a:spcPts val="0"/>
              </a:spcAft>
              <a:buClr>
                <a:schemeClr val="dk1"/>
              </a:buClr>
              <a:buSzPts val="1800"/>
              <a:buChar char="•"/>
              <a:defRPr/>
            </a:lvl4pPr>
            <a:lvl5pPr marL="1543050" lvl="4" indent="-231458" algn="l">
              <a:lnSpc>
                <a:spcPct val="90000"/>
              </a:lnSpc>
              <a:spcBef>
                <a:spcPts val="338"/>
              </a:spcBef>
              <a:spcAft>
                <a:spcPts val="0"/>
              </a:spcAft>
              <a:buClr>
                <a:schemeClr val="dk1"/>
              </a:buClr>
              <a:buSzPts val="1800"/>
              <a:buChar char="•"/>
              <a:defRPr/>
            </a:lvl5pPr>
            <a:lvl6pPr marL="1851660" lvl="5" indent="-231458" algn="l">
              <a:lnSpc>
                <a:spcPct val="90000"/>
              </a:lnSpc>
              <a:spcBef>
                <a:spcPts val="338"/>
              </a:spcBef>
              <a:spcAft>
                <a:spcPts val="0"/>
              </a:spcAft>
              <a:buClr>
                <a:schemeClr val="dk1"/>
              </a:buClr>
              <a:buSzPts val="1800"/>
              <a:buChar char="•"/>
              <a:defRPr/>
            </a:lvl6pPr>
            <a:lvl7pPr marL="2160270" lvl="6" indent="-231458" algn="l">
              <a:lnSpc>
                <a:spcPct val="90000"/>
              </a:lnSpc>
              <a:spcBef>
                <a:spcPts val="338"/>
              </a:spcBef>
              <a:spcAft>
                <a:spcPts val="0"/>
              </a:spcAft>
              <a:buClr>
                <a:schemeClr val="dk1"/>
              </a:buClr>
              <a:buSzPts val="1800"/>
              <a:buChar char="•"/>
              <a:defRPr/>
            </a:lvl7pPr>
            <a:lvl8pPr marL="2468880" lvl="7" indent="-231458" algn="l">
              <a:lnSpc>
                <a:spcPct val="90000"/>
              </a:lnSpc>
              <a:spcBef>
                <a:spcPts val="338"/>
              </a:spcBef>
              <a:spcAft>
                <a:spcPts val="0"/>
              </a:spcAft>
              <a:buClr>
                <a:schemeClr val="dk1"/>
              </a:buClr>
              <a:buSzPts val="1800"/>
              <a:buChar char="•"/>
              <a:defRPr/>
            </a:lvl8pPr>
            <a:lvl9pPr marL="2777490" lvl="8" indent="-231458" algn="l">
              <a:lnSpc>
                <a:spcPct val="90000"/>
              </a:lnSpc>
              <a:spcBef>
                <a:spcPts val="338"/>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0223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B18-B681-8349-BABA-70CD67ACB5C3}"/>
              </a:ext>
            </a:extLst>
          </p:cNvPr>
          <p:cNvSpPr>
            <a:spLocks noGrp="1"/>
          </p:cNvSpPr>
          <p:nvPr>
            <p:ph type="title" hasCustomPrompt="1"/>
          </p:nvPr>
        </p:nvSpPr>
        <p:spPr/>
        <p:txBody>
          <a:bodyPr/>
          <a:lstStyle/>
          <a:p>
            <a:r>
              <a:rPr lang="en-US"/>
              <a:t>Click to add headline</a:t>
            </a:r>
          </a:p>
        </p:txBody>
      </p:sp>
      <p:sp>
        <p:nvSpPr>
          <p:cNvPr id="11" name="Table Placeholder 10">
            <a:extLst>
              <a:ext uri="{FF2B5EF4-FFF2-40B4-BE49-F238E27FC236}">
                <a16:creationId xmlns:a16="http://schemas.microsoft.com/office/drawing/2014/main" id="{41D29520-4B23-844B-B208-ECF7C384AA86}"/>
              </a:ext>
            </a:extLst>
          </p:cNvPr>
          <p:cNvSpPr>
            <a:spLocks noGrp="1"/>
          </p:cNvSpPr>
          <p:nvPr>
            <p:ph type="tbl" sz="quarter" idx="12" hasCustomPrompt="1"/>
          </p:nvPr>
        </p:nvSpPr>
        <p:spPr>
          <a:xfrm>
            <a:off x="1189036" y="1113576"/>
            <a:ext cx="7269164" cy="3444843"/>
          </a:xfrm>
          <a:prstGeom prst="rect">
            <a:avLst/>
          </a:prstGeom>
        </p:spPr>
        <p:txBody>
          <a:bodyPr/>
          <a:lstStyle>
            <a:lvl1pPr marL="0" indent="0" algn="ctr">
              <a:buFontTx/>
              <a:buNone/>
              <a:defRPr/>
            </a:lvl1pPr>
          </a:lstStyle>
          <a:p>
            <a:r>
              <a:rPr lang="en-US"/>
              <a:t>Click to edit table</a:t>
            </a:r>
          </a:p>
        </p:txBody>
      </p:sp>
      <p:sp>
        <p:nvSpPr>
          <p:cNvPr id="4" name="Footer Placeholder 1">
            <a:extLst>
              <a:ext uri="{FF2B5EF4-FFF2-40B4-BE49-F238E27FC236}">
                <a16:creationId xmlns:a16="http://schemas.microsoft.com/office/drawing/2014/main" id="{36BDDD4C-8C09-2344-B17B-BEC81999B855}"/>
              </a:ext>
            </a:extLst>
          </p:cNvPr>
          <p:cNvSpPr>
            <a:spLocks noGrp="1"/>
          </p:cNvSpPr>
          <p:nvPr>
            <p:ph type="ftr" sz="quarter" idx="3"/>
          </p:nvPr>
        </p:nvSpPr>
        <p:spPr>
          <a:xfrm>
            <a:off x="1092431" y="4794973"/>
            <a:ext cx="4933950" cy="274637"/>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solidFill>
                  <a:schemeClr val="tx2"/>
                </a:solidFill>
              </a:rPr>
              <a:t>© 2020 College of American Pathologists. Materials used with permission of faculty.</a:t>
            </a:r>
          </a:p>
          <a:p>
            <a:endParaRPr lang="en-US"/>
          </a:p>
        </p:txBody>
      </p:sp>
      <p:sp>
        <p:nvSpPr>
          <p:cNvPr id="5" name="Slide Number Placeholder 3">
            <a:extLst>
              <a:ext uri="{FF2B5EF4-FFF2-40B4-BE49-F238E27FC236}">
                <a16:creationId xmlns:a16="http://schemas.microsoft.com/office/drawing/2014/main" id="{0CFAC209-B770-8E4F-931F-0411A307D2A5}"/>
              </a:ext>
            </a:extLst>
          </p:cNvPr>
          <p:cNvSpPr>
            <a:spLocks noGrp="1"/>
          </p:cNvSpPr>
          <p:nvPr>
            <p:ph type="sldNum" sz="quarter" idx="4"/>
          </p:nvPr>
        </p:nvSpPr>
        <p:spPr>
          <a:xfrm>
            <a:off x="6957751" y="4734011"/>
            <a:ext cx="2057400" cy="274637"/>
          </a:xfrm>
          <a:prstGeom prst="rect">
            <a:avLst/>
          </a:prstGeom>
        </p:spPr>
        <p:txBody>
          <a:bodyPr vert="horz" lIns="91440" tIns="45720" rIns="91440" bIns="45720" rtlCol="0" anchor="ctr"/>
          <a:lstStyle>
            <a:lvl1pPr algn="r">
              <a:defRPr sz="900" b="1">
                <a:solidFill>
                  <a:schemeClr val="tx1">
                    <a:tint val="75000"/>
                  </a:schemeClr>
                </a:solidFill>
              </a:defRPr>
            </a:lvl1pPr>
          </a:lstStyle>
          <a:p>
            <a:fld id="{9C969384-39B0-D24E-A166-78907BFDC80C}" type="slidenum">
              <a:rPr lang="en-US" smtClean="0"/>
              <a:pPr/>
              <a:t>‹#›</a:t>
            </a:fld>
            <a:endParaRPr lang="en-US"/>
          </a:p>
        </p:txBody>
      </p:sp>
    </p:spTree>
    <p:extLst>
      <p:ext uri="{BB962C8B-B14F-4D97-AF65-F5344CB8AC3E}">
        <p14:creationId xmlns:p14="http://schemas.microsoft.com/office/powerpoint/2010/main" val="1326899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9C67-FDC7-5147-B3A8-8B492B87EF53}"/>
              </a:ext>
            </a:extLst>
          </p:cNvPr>
          <p:cNvSpPr>
            <a:spLocks noGrp="1"/>
          </p:cNvSpPr>
          <p:nvPr>
            <p:ph type="title" hasCustomPrompt="1"/>
          </p:nvPr>
        </p:nvSpPr>
        <p:spPr/>
        <p:txBody>
          <a:bodyPr/>
          <a:lstStyle>
            <a:lvl1pPr>
              <a:defRPr b="1" i="0">
                <a:latin typeface="Calibri Light" panose="020F0302020204030204" pitchFamily="34" charset="0"/>
                <a:cs typeface="Calibri Light" panose="020F0302020204030204" pitchFamily="34" charset="0"/>
              </a:defRPr>
            </a:lvl1pPr>
          </a:lstStyle>
          <a:p>
            <a:r>
              <a:rPr lang="en-US" dirty="0"/>
              <a:t>Click to add headline</a:t>
            </a:r>
          </a:p>
        </p:txBody>
      </p:sp>
      <p:sp>
        <p:nvSpPr>
          <p:cNvPr id="6" name="Text Placeholder 5">
            <a:extLst>
              <a:ext uri="{FF2B5EF4-FFF2-40B4-BE49-F238E27FC236}">
                <a16:creationId xmlns:a16="http://schemas.microsoft.com/office/drawing/2014/main" id="{9FC4EE32-4BE5-7F4F-98E8-CBE61DF67D5D}"/>
              </a:ext>
            </a:extLst>
          </p:cNvPr>
          <p:cNvSpPr>
            <a:spLocks noGrp="1"/>
          </p:cNvSpPr>
          <p:nvPr>
            <p:ph type="body" sz="quarter" idx="12" hasCustomPrompt="1"/>
          </p:nvPr>
        </p:nvSpPr>
        <p:spPr>
          <a:xfrm>
            <a:off x="1189038" y="1042416"/>
            <a:ext cx="7269162" cy="3716909"/>
          </a:xfrm>
          <a:prstGeom prst="rect">
            <a:avLst/>
          </a:prstGeom>
        </p:spPr>
        <p:txBody>
          <a:bodyPr/>
          <a:lstStyle>
            <a:lvl1pPr>
              <a:lnSpc>
                <a:spcPct val="100000"/>
              </a:lnSpc>
              <a:spcBef>
                <a:spcPts val="500"/>
              </a:spcBef>
              <a:defRPr sz="2000" baseline="0">
                <a:latin typeface="Calibri" panose="020F0502020204030204" pitchFamily="34" charset="0"/>
                <a:cs typeface="Calibri" panose="020F0502020204030204" pitchFamily="34" charset="0"/>
              </a:defRPr>
            </a:lvl1pPr>
            <a:lvl2pPr marL="502920">
              <a:lnSpc>
                <a:spcPct val="100000"/>
              </a:lnSpc>
              <a:spcBef>
                <a:spcPts val="600"/>
              </a:spcBef>
              <a:buClr>
                <a:schemeClr val="accent1"/>
              </a:buClr>
              <a:buSzPct val="75000"/>
              <a:defRPr sz="1800" b="0" baseline="0">
                <a:solidFill>
                  <a:schemeClr val="tx1"/>
                </a:solidFill>
                <a:latin typeface="Calibri" panose="020F0502020204030204" pitchFamily="34" charset="0"/>
                <a:cs typeface="Calibri" panose="020F0502020204030204" pitchFamily="34" charset="0"/>
              </a:defRPr>
            </a:lvl2pPr>
            <a:lvl3pPr marL="731520" indent="-228600">
              <a:lnSpc>
                <a:spcPct val="100000"/>
              </a:lnSpc>
              <a:spcBef>
                <a:spcPts val="700"/>
              </a:spcBef>
              <a:buClr>
                <a:schemeClr val="accent1"/>
              </a:buClr>
              <a:buSzPct val="75000"/>
              <a:buFont typeface="Courier New" panose="02070309020205020404" pitchFamily="49" charset="0"/>
              <a:buChar char="o"/>
              <a:defRPr sz="1600" b="0" baseline="0">
                <a:solidFill>
                  <a:schemeClr val="tx1"/>
                </a:solidFill>
                <a:latin typeface="Calibri" panose="020F0502020204030204" pitchFamily="34" charset="0"/>
                <a:cs typeface="Calibri" panose="020F0502020204030204" pitchFamily="34" charset="0"/>
              </a:defRPr>
            </a:lvl3pPr>
            <a:lvl4pPr marL="1005840">
              <a:lnSpc>
                <a:spcPct val="100000"/>
              </a:lnSpc>
              <a:spcBef>
                <a:spcPts val="800"/>
              </a:spcBef>
              <a:buClr>
                <a:schemeClr val="accent1"/>
              </a:buClr>
              <a:buSzPct val="75000"/>
              <a:defRPr sz="1400" b="0">
                <a:solidFill>
                  <a:schemeClr val="tx1"/>
                </a:solidFill>
                <a:latin typeface="Calibri" panose="020F0502020204030204" pitchFamily="34" charset="0"/>
                <a:cs typeface="Calibri" panose="020F0502020204030204" pitchFamily="34" charset="0"/>
              </a:defRPr>
            </a:lvl4pPr>
            <a:lvl5pPr marL="1234440">
              <a:lnSpc>
                <a:spcPct val="100000"/>
              </a:lnSpc>
              <a:spcBef>
                <a:spcPts val="900"/>
              </a:spcBef>
              <a:buClr>
                <a:schemeClr val="accent1"/>
              </a:buClr>
              <a:buSzPct val="75000"/>
              <a:defRPr sz="1200" b="0">
                <a:solidFill>
                  <a:schemeClr val="tx1"/>
                </a:solidFill>
                <a:latin typeface="Calibri" panose="020F0502020204030204" pitchFamily="34" charset="0"/>
                <a:cs typeface="Calibri" panose="020F0502020204030204" pitchFamily="34" charset="0"/>
              </a:defRPr>
            </a:lvl5pPr>
          </a:lstStyle>
          <a:p>
            <a:pPr lvl="0"/>
            <a:r>
              <a:rPr lang="en-US" dirty="0"/>
              <a:t>Click to add first level bullet content</a:t>
            </a:r>
          </a:p>
          <a:p>
            <a:pPr lvl="1"/>
            <a:r>
              <a:rPr lang="en-US" dirty="0"/>
              <a:t>Click to add second level bullet content</a:t>
            </a:r>
          </a:p>
          <a:p>
            <a:pPr lvl="2"/>
            <a:r>
              <a:rPr lang="en-US" dirty="0"/>
              <a:t>Click to add third level bullet content</a:t>
            </a:r>
          </a:p>
          <a:p>
            <a:pPr lvl="3"/>
            <a:r>
              <a:rPr lang="en-US" dirty="0"/>
              <a:t>Click to add fourth level bullet content</a:t>
            </a:r>
          </a:p>
          <a:p>
            <a:pPr lvl="4"/>
            <a:r>
              <a:rPr lang="en-US" dirty="0"/>
              <a:t>Click to add fifth level bullet content</a:t>
            </a:r>
          </a:p>
        </p:txBody>
      </p:sp>
      <p:sp>
        <p:nvSpPr>
          <p:cNvPr id="5" name="Slide Number Placeholder 3">
            <a:extLst>
              <a:ext uri="{FF2B5EF4-FFF2-40B4-BE49-F238E27FC236}">
                <a16:creationId xmlns:a16="http://schemas.microsoft.com/office/drawing/2014/main" id="{1B491EFA-5D86-9F42-B322-4F05F800ACE3}"/>
              </a:ext>
            </a:extLst>
          </p:cNvPr>
          <p:cNvSpPr>
            <a:spLocks noGrp="1"/>
          </p:cNvSpPr>
          <p:nvPr>
            <p:ph type="sldNum" sz="quarter" idx="4"/>
          </p:nvPr>
        </p:nvSpPr>
        <p:spPr>
          <a:xfrm>
            <a:off x="6957751" y="4734011"/>
            <a:ext cx="2057400" cy="274637"/>
          </a:xfrm>
          <a:prstGeom prst="rect">
            <a:avLst/>
          </a:prstGeom>
        </p:spPr>
        <p:txBody>
          <a:bodyPr vert="horz" lIns="91440" tIns="45720" rIns="91440" bIns="45720" rtlCol="0" anchor="ctr"/>
          <a:lstStyle>
            <a:lvl1pPr algn="r">
              <a:defRPr sz="900" b="1">
                <a:solidFill>
                  <a:schemeClr val="tx1">
                    <a:tint val="75000"/>
                  </a:schemeClr>
                </a:solidFill>
              </a:defRPr>
            </a:lvl1pPr>
          </a:lstStyle>
          <a:p>
            <a:fld id="{9C969384-39B0-D24E-A166-78907BFDC80C}" type="slidenum">
              <a:rPr lang="en-US" smtClean="0"/>
              <a:pPr/>
              <a:t>‹#›</a:t>
            </a:fld>
            <a:endParaRPr lang="en-US"/>
          </a:p>
        </p:txBody>
      </p:sp>
    </p:spTree>
    <p:extLst>
      <p:ext uri="{BB962C8B-B14F-4D97-AF65-F5344CB8AC3E}">
        <p14:creationId xmlns:p14="http://schemas.microsoft.com/office/powerpoint/2010/main" val="23919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Subtitle">
    <p:bg>
      <p:bgRef idx="1001">
        <a:schemeClr val="bg1"/>
      </p:bgRef>
    </p:bg>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457200" y="228600"/>
            <a:ext cx="8229600" cy="457200"/>
          </a:xfrm>
        </p:spPr>
        <p:txBody>
          <a:bodyPr vert="horz" lIns="91440" tIns="45720" rIns="91440" bIns="45720" rtlCol="0" anchor="ctr">
            <a:noAutofit/>
          </a:bodyPr>
          <a:lstStyle>
            <a:lvl1pPr>
              <a:defRPr lang="en-US" b="0" spc="-150">
                <a:solidFill>
                  <a:schemeClr val="accent2"/>
                </a:solidFill>
                <a:effectLst>
                  <a:outerShdw dist="38100" dir="2700000" algn="ctr" rotWithShape="0">
                    <a:srgbClr val="000000">
                      <a:alpha val="15000"/>
                    </a:srgbClr>
                  </a:outerShdw>
                </a:effectLst>
              </a:defRPr>
            </a:lvl1pPr>
          </a:lstStyle>
          <a:p>
            <a:pPr lvl="0">
              <a:lnSpc>
                <a:spcPct val="100000"/>
              </a:lnSpc>
            </a:pPr>
            <a:r>
              <a:rPr lang="en-US"/>
              <a:t>click to edit master title</a:t>
            </a:r>
          </a:p>
        </p:txBody>
      </p:sp>
      <p:sp>
        <p:nvSpPr>
          <p:cNvPr id="18" name="Text Placeholder 7"/>
          <p:cNvSpPr>
            <a:spLocks noGrp="1"/>
          </p:cNvSpPr>
          <p:nvPr>
            <p:ph type="body" sz="quarter" idx="10" hasCustomPrompt="1"/>
          </p:nvPr>
        </p:nvSpPr>
        <p:spPr>
          <a:xfrm>
            <a:off x="457200" y="687536"/>
            <a:ext cx="8229600" cy="350044"/>
          </a:xfrm>
        </p:spPr>
        <p:txBody>
          <a:bodyPr>
            <a:noAutofit/>
          </a:bodyPr>
          <a:lstStyle>
            <a:lvl1pPr marL="0" indent="0" algn="ctr">
              <a:spcBef>
                <a:spcPts val="0"/>
              </a:spcBef>
              <a:buNone/>
              <a:defRPr sz="2000" b="0" spc="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074716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80F3-0830-7349-8789-7AADCA38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BBDA5-BF78-BE4E-B0B8-892AE1C0C6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CC4EB-4A65-CD40-B5AD-9E877575044F}"/>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5" name="Footer Placeholder 4">
            <a:extLst>
              <a:ext uri="{FF2B5EF4-FFF2-40B4-BE49-F238E27FC236}">
                <a16:creationId xmlns:a16="http://schemas.microsoft.com/office/drawing/2014/main" id="{09188930-8B1A-A64A-9839-333249E3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CF9C6-658A-E543-9742-E6980B6DE8E2}"/>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35491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77D7-B85E-AD42-8670-169A7BE0DB8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E5DF045-3973-1B4A-B21E-BDE95D903B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D7A32E-CCC0-3E46-B947-CE9F1B6325BB}"/>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5" name="Footer Placeholder 4">
            <a:extLst>
              <a:ext uri="{FF2B5EF4-FFF2-40B4-BE49-F238E27FC236}">
                <a16:creationId xmlns:a16="http://schemas.microsoft.com/office/drawing/2014/main" id="{C5CA477A-68E4-7342-8497-D6CCA2734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00204-D4F9-E34C-AB19-551BBF7E584C}"/>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93543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08F5-97C7-F74D-9E06-D2F363650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154E9-26A7-9D40-A2F1-DE1CC9142A9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06602-BE7B-9846-8C4E-5D5CF6E6E62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B904-5935-CA43-BEA0-90EC2BC968B2}"/>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6" name="Footer Placeholder 5">
            <a:extLst>
              <a:ext uri="{FF2B5EF4-FFF2-40B4-BE49-F238E27FC236}">
                <a16:creationId xmlns:a16="http://schemas.microsoft.com/office/drawing/2014/main" id="{06F78749-D981-5E45-88AB-B8389389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443D3-D0F3-8042-9E97-A00719CF9B2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46675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B241-F972-5F4F-94E4-86B719146E7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1CC34-3BB3-2744-BE37-B34750165A9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FB42DA3-B172-7946-B4C0-071D4D086CBC}"/>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A02BB-329D-8A41-8827-BDED0C8F3D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B181DD-25A3-7D4E-B24A-E296AFEA14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40202-AFA9-794E-A8FA-7F0C3B3320AA}"/>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8" name="Footer Placeholder 7">
            <a:extLst>
              <a:ext uri="{FF2B5EF4-FFF2-40B4-BE49-F238E27FC236}">
                <a16:creationId xmlns:a16="http://schemas.microsoft.com/office/drawing/2014/main" id="{11875A4F-84A5-5F43-BCD1-FAB003B20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B57A2-0983-A44E-8F77-4BEB5B034DD3}"/>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80697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52D5-A059-7A46-AE0D-38CF9FD5E1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E18CC-6B81-3C42-940E-D84A86136117}"/>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4" name="Footer Placeholder 3">
            <a:extLst>
              <a:ext uri="{FF2B5EF4-FFF2-40B4-BE49-F238E27FC236}">
                <a16:creationId xmlns:a16="http://schemas.microsoft.com/office/drawing/2014/main" id="{467470D9-C5F6-DA49-9605-1A148510F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15EDC-3B4B-0740-B472-FC2F3EF412F1}"/>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3837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F7AB-5034-9541-BA94-219D37A371D4}"/>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3" name="Footer Placeholder 2">
            <a:extLst>
              <a:ext uri="{FF2B5EF4-FFF2-40B4-BE49-F238E27FC236}">
                <a16:creationId xmlns:a16="http://schemas.microsoft.com/office/drawing/2014/main" id="{A26E7584-2351-374E-BEB2-900EB9A98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E7EAF-BD9D-6E44-9BAF-02061D6C0A76}"/>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1070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A85-C8E9-9A4F-AB9E-464C7148AC7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A94FE00-D18A-624D-9DE4-CE8FCBA1C1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B680A-ABC0-AA46-9CE5-92375C69774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D0C384-FDD9-194A-A4AF-3BCE6A63BB24}"/>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6" name="Footer Placeholder 5">
            <a:extLst>
              <a:ext uri="{FF2B5EF4-FFF2-40B4-BE49-F238E27FC236}">
                <a16:creationId xmlns:a16="http://schemas.microsoft.com/office/drawing/2014/main" id="{68D84747-2FC6-334B-84F7-52F618824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0188D-8888-784D-BD02-0C9BC53A3B3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10469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2727-1476-8A4D-844E-986F659FE0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6A5135A-1986-9746-A9DC-A8C308C0A93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7F6A580-88A3-B04F-BB81-4C7532489C9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A02E8F-E378-EA4F-A281-40757FA8DCB3}"/>
              </a:ext>
            </a:extLst>
          </p:cNvPr>
          <p:cNvSpPr>
            <a:spLocks noGrp="1"/>
          </p:cNvSpPr>
          <p:nvPr>
            <p:ph type="dt" sz="half" idx="10"/>
          </p:nvPr>
        </p:nvSpPr>
        <p:spPr/>
        <p:txBody>
          <a:bodyPr/>
          <a:lstStyle/>
          <a:p>
            <a:fld id="{53D35BC0-2B96-604D-9CAE-EFCC2C2E71C3}" type="datetimeFigureOut">
              <a:rPr lang="en-US" smtClean="0"/>
              <a:t>5/23/25</a:t>
            </a:fld>
            <a:endParaRPr lang="en-US"/>
          </a:p>
        </p:txBody>
      </p:sp>
      <p:sp>
        <p:nvSpPr>
          <p:cNvPr id="6" name="Footer Placeholder 5">
            <a:extLst>
              <a:ext uri="{FF2B5EF4-FFF2-40B4-BE49-F238E27FC236}">
                <a16:creationId xmlns:a16="http://schemas.microsoft.com/office/drawing/2014/main" id="{F2829EB9-1714-9845-BE03-375BDAE3D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C4C-B60C-0F49-A435-6814AE69818D}"/>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82951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DBCFB-D3A8-4941-A0F2-EB77395F5CC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D06B75-D77A-EB40-AA44-643BCD4A90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A3F8-23FD-044E-BB38-BEB124E221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D35BC0-2B96-604D-9CAE-EFCC2C2E71C3}" type="datetimeFigureOut">
              <a:rPr lang="en-US" smtClean="0"/>
              <a:t>5/23/25</a:t>
            </a:fld>
            <a:endParaRPr lang="en-US"/>
          </a:p>
        </p:txBody>
      </p:sp>
      <p:sp>
        <p:nvSpPr>
          <p:cNvPr id="5" name="Footer Placeholder 4">
            <a:extLst>
              <a:ext uri="{FF2B5EF4-FFF2-40B4-BE49-F238E27FC236}">
                <a16:creationId xmlns:a16="http://schemas.microsoft.com/office/drawing/2014/main" id="{54B6ECB1-7EC4-8D49-A8C3-5F1CB8CE2F9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C1545-8997-2241-A93A-CCB9474C925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710146-942D-DE4D-B93A-9D5D8FD3B022}" type="slidenum">
              <a:rPr lang="en-US" smtClean="0"/>
              <a:t>‹#›</a:t>
            </a:fld>
            <a:endParaRPr lang="en-US"/>
          </a:p>
        </p:txBody>
      </p:sp>
    </p:spTree>
    <p:extLst>
      <p:ext uri="{BB962C8B-B14F-4D97-AF65-F5344CB8AC3E}">
        <p14:creationId xmlns:p14="http://schemas.microsoft.com/office/powerpoint/2010/main" val="1670559490"/>
      </p:ext>
    </p:extLst>
  </p:cSld>
  <p:clrMap bg1="lt1" tx1="dk1" bg2="lt2" tx2="dk2" accent1="accent1" accent2="accent2" accent3="accent3" accent4="accent4" accent5="accent5" accent6="accent6" hlink="hlink" folHlink="folHlink"/>
  <p:sldLayoutIdLst>
    <p:sldLayoutId id="2147494295" r:id="rId1"/>
    <p:sldLayoutId id="2147494296" r:id="rId2"/>
    <p:sldLayoutId id="2147494297" r:id="rId3"/>
    <p:sldLayoutId id="2147494298" r:id="rId4"/>
    <p:sldLayoutId id="2147494299" r:id="rId5"/>
    <p:sldLayoutId id="2147494300" r:id="rId6"/>
    <p:sldLayoutId id="2147494301" r:id="rId7"/>
    <p:sldLayoutId id="2147494302" r:id="rId8"/>
    <p:sldLayoutId id="2147494303" r:id="rId9"/>
    <p:sldLayoutId id="2147494304" r:id="rId10"/>
    <p:sldLayoutId id="2147494305" r:id="rId11"/>
    <p:sldLayoutId id="2147494306" r:id="rId12"/>
    <p:sldLayoutId id="2147494307" r:id="rId13"/>
    <p:sldLayoutId id="2147494308" r:id="rId14"/>
    <p:sldLayoutId id="214749430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arxiv.org/abs/1506.06579"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doi.org/10.5858/arpa.2020-0541-cp"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laticon.com/" TargetMode="External"/><Relationship Id="rId5" Type="http://schemas.openxmlformats.org/officeDocument/2006/relationships/hyperlink" Target="https://www.flaticon.com/authors/freepik" TargetMode="External"/><Relationship Id="rId4" Type="http://schemas.openxmlformats.org/officeDocument/2006/relationships/hyperlink" Target="https://www.flaticon.com/free-icons/agend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oi.org/10.1038/s41598-022-16885-x"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38/s41746-023-00992-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hyperlink" Target="https://doi.org/10.5858/arpa.2020-0541-c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01/jama.2022.3580"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5858/arpa.2020-0541-cp" TargetMode="External"/><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hyperlink" Target="https://www.semanticscholar.org/paper/Colour-Normalisation-in-Digital-Histopathology-Magee-Treanor/8efdf7bc5e765673feae964735a9ebd1312e8b99" TargetMode="External"/><Relationship Id="rId5" Type="http://schemas.openxmlformats.org/officeDocument/2006/relationships/image" Target="../media/image30.png"/><Relationship Id="rId4" Type="http://schemas.openxmlformats.org/officeDocument/2006/relationships/hyperlink" Target="https://www.leicabiosystems.com/us/digital-pathology/sca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doi.org/10.1038/s41467-021-24698-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doi.org/10.1038/s41379-021-00859-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38/s41591-019-0508-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73/pnas.1915768117"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01/jamainternmed.2021.2626" TargetMode="External"/><Relationship Id="rId2" Type="http://schemas.openxmlformats.org/officeDocument/2006/relationships/hyperlink" Target="https://doi.org/10.1126/science.aax2342" TargetMode="External"/><Relationship Id="rId1" Type="http://schemas.openxmlformats.org/officeDocument/2006/relationships/slideLayout" Target="../slideLayouts/slideLayout14.xml"/><Relationship Id="rId5" Type="http://schemas.openxmlformats.org/officeDocument/2006/relationships/hyperlink" Target="https://doi.org/10.1126/sciadv.abq6147" TargetMode="External"/><Relationship Id="rId4" Type="http://schemas.openxmlformats.org/officeDocument/2006/relationships/hyperlink" Target="https://doi.org/10.1073/pnas.1919012117"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proceedings.mlr.press/v106/nestor19a.html"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hyperlink" Target="https://doi.org/10.1145/3453444"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hyperlink" Target="https://www.flaticon.com/" TargetMode="External"/><Relationship Id="rId5" Type="http://schemas.openxmlformats.org/officeDocument/2006/relationships/hyperlink" Target="https://www.flaticon.com/authors/freepik" TargetMode="External"/><Relationship Id="rId4" Type="http://schemas.openxmlformats.org/officeDocument/2006/relationships/hyperlink" Target="https://www.flaticon.com/free-icons/under-construc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hyperlink" Target="https://www.flaticon.com/" TargetMode="External"/><Relationship Id="rId5" Type="http://schemas.openxmlformats.org/officeDocument/2006/relationships/hyperlink" Target="https://www.flaticon.com/authors/juicy-fish" TargetMode="External"/><Relationship Id="rId4" Type="http://schemas.openxmlformats.org/officeDocument/2006/relationships/hyperlink" Target="https://www.flaticon.com/free-icons/gaming"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flaticon.com/" TargetMode="External"/><Relationship Id="rId3" Type="http://schemas.openxmlformats.org/officeDocument/2006/relationships/hyperlink" Target="https://doi.org/10.1001/jama.2022.3580" TargetMode="External"/><Relationship Id="rId7" Type="http://schemas.openxmlformats.org/officeDocument/2006/relationships/hyperlink" Target="https://www.flaticon.com/authors/good-ware" TargetMode="External"/><Relationship Id="rId2" Type="http://schemas.openxmlformats.org/officeDocument/2006/relationships/hyperlink" Target="https://doi.org/10.5858/arpa.2020-0541-cp" TargetMode="External"/><Relationship Id="rId1" Type="http://schemas.openxmlformats.org/officeDocument/2006/relationships/slideLayout" Target="../slideLayouts/slideLayout14.xml"/><Relationship Id="rId6" Type="http://schemas.openxmlformats.org/officeDocument/2006/relationships/hyperlink" Target="https://www.flaticon.com/free-icons/book" TargetMode="External"/><Relationship Id="rId5" Type="http://schemas.openxmlformats.org/officeDocument/2006/relationships/image" Target="../media/image38.png"/><Relationship Id="rId4" Type="http://schemas.openxmlformats.org/officeDocument/2006/relationships/hyperlink" Target="https://doi.org/10.1136/bmjhci-2020-100251"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pixabay.com/images/search/laboratory/?pagi=3&amp;"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flaticon.com/free-icons/docto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ctrTitle"/>
          </p:nvPr>
        </p:nvSpPr>
        <p:spPr>
          <a:xfrm>
            <a:off x="3309781" y="1284412"/>
            <a:ext cx="4647173" cy="1196339"/>
          </a:xfrm>
          <a:prstGeom prst="rect">
            <a:avLst/>
          </a:prstGeom>
          <a:noFill/>
          <a:ln>
            <a:noFill/>
          </a:ln>
        </p:spPr>
        <p:txBody>
          <a:bodyPr spcFirstLastPara="1" vert="horz" wrap="square" lIns="68569" tIns="34275" rIns="68569" bIns="34275" numCol="1" anchor="b" anchorCtr="0" compatLnSpc="1">
            <a:prstTxWarp prst="textNoShape">
              <a:avLst/>
            </a:prstTxWarp>
            <a:noAutofit/>
          </a:bodyPr>
          <a:lstStyle/>
          <a:p>
            <a:pPr>
              <a:lnSpc>
                <a:spcPct val="120000"/>
              </a:lnSpc>
            </a:pPr>
            <a:r>
              <a:rPr lang="en-US" sz="1600" b="1" dirty="0">
                <a:latin typeface="Arial" panose="020B0604020202020204" pitchFamily="34" charset="0"/>
                <a:cs typeface="Arial" panose="020B0604020202020204" pitchFamily="34" charset="0"/>
              </a:rPr>
              <a:t>Introduction to</a:t>
            </a:r>
            <a:br>
              <a:rPr lang="en-US" sz="32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Pathology Informatics</a:t>
            </a:r>
            <a:endParaRPr sz="2800" dirty="0">
              <a:latin typeface="Arial" panose="020B0604020202020204" pitchFamily="34" charset="0"/>
              <a:cs typeface="Arial" panose="020B0604020202020204" pitchFamily="34" charset="0"/>
            </a:endParaRPr>
          </a:p>
        </p:txBody>
      </p:sp>
      <p:sp>
        <p:nvSpPr>
          <p:cNvPr id="229" name="Google Shape;229;p33"/>
          <p:cNvSpPr txBox="1">
            <a:spLocks noGrp="1"/>
          </p:cNvSpPr>
          <p:nvPr>
            <p:ph type="subTitle" idx="1"/>
          </p:nvPr>
        </p:nvSpPr>
        <p:spPr>
          <a:xfrm>
            <a:off x="3309788" y="2699570"/>
            <a:ext cx="4647150" cy="891900"/>
          </a:xfrm>
          <a:prstGeom prst="rect">
            <a:avLst/>
          </a:prstGeom>
          <a:noFill/>
          <a:ln>
            <a:noFill/>
          </a:ln>
        </p:spPr>
        <p:txBody>
          <a:bodyPr spcFirstLastPara="1" wrap="square" lIns="68569" tIns="34275" rIns="68569" bIns="34275" anchor="t" anchorCtr="0">
            <a:noAutofit/>
          </a:bodyPr>
          <a:lstStyle/>
          <a:p>
            <a:pPr marL="0" indent="0">
              <a:lnSpc>
                <a:spcPct val="100000"/>
              </a:lnSpc>
              <a:spcBef>
                <a:spcPts val="0"/>
              </a:spcBef>
              <a:buSzPts val="2408"/>
            </a:pPr>
            <a:r>
              <a:rPr lang="en-US" sz="1806" b="1" dirty="0"/>
              <a:t>Session 6:</a:t>
            </a:r>
          </a:p>
          <a:p>
            <a:pPr marL="0" indent="0">
              <a:lnSpc>
                <a:spcPct val="100000"/>
              </a:lnSpc>
              <a:spcBef>
                <a:spcPts val="0"/>
              </a:spcBef>
              <a:buSzPts val="2408"/>
            </a:pPr>
            <a:r>
              <a:rPr lang="en-US" sz="1806" b="1" dirty="0"/>
              <a:t>Artificial Intelligence in Pathology</a:t>
            </a:r>
            <a:endParaRPr sz="1806" dirty="0"/>
          </a:p>
        </p:txBody>
      </p:sp>
      <p:sp>
        <p:nvSpPr>
          <p:cNvPr id="230" name="Google Shape;230;p33"/>
          <p:cNvSpPr txBox="1">
            <a:spLocks noGrp="1"/>
          </p:cNvSpPr>
          <p:nvPr>
            <p:ph type="body" idx="2"/>
          </p:nvPr>
        </p:nvSpPr>
        <p:spPr>
          <a:xfrm>
            <a:off x="3309782" y="4155482"/>
            <a:ext cx="2613578" cy="458643"/>
          </a:xfrm>
          <a:prstGeom prst="rect">
            <a:avLst/>
          </a:prstGeom>
          <a:noFill/>
          <a:ln>
            <a:noFill/>
          </a:ln>
        </p:spPr>
        <p:txBody>
          <a:bodyPr spcFirstLastPara="1" wrap="square" lIns="68569" tIns="34275" rIns="68569" bIns="34275" anchor="t" anchorCtr="0">
            <a:noAutofit/>
          </a:bodyPr>
          <a:lstStyle/>
          <a:p>
            <a:pPr marL="0" indent="0"/>
            <a:r>
              <a:rPr lang="en-US" dirty="0"/>
              <a:t>James Harrison, MD PhD</a:t>
            </a:r>
          </a:p>
          <a:p>
            <a:pPr marL="0" indent="0"/>
            <a:r>
              <a:rPr lang="en-US" dirty="0"/>
              <a:t>University of Virginia</a:t>
            </a:r>
            <a:endParaRPr dirty="0"/>
          </a:p>
        </p:txBody>
      </p:sp>
      <p:sp>
        <p:nvSpPr>
          <p:cNvPr id="231" name="Google Shape;231;p33"/>
          <p:cNvSpPr txBox="1">
            <a:spLocks noGrp="1"/>
          </p:cNvSpPr>
          <p:nvPr>
            <p:ph type="body" idx="3"/>
          </p:nvPr>
        </p:nvSpPr>
        <p:spPr>
          <a:xfrm>
            <a:off x="6106583" y="4155483"/>
            <a:ext cx="1849769" cy="641857"/>
          </a:xfrm>
          <a:prstGeom prst="rect">
            <a:avLst/>
          </a:prstGeom>
          <a:noFill/>
          <a:ln>
            <a:noFill/>
          </a:ln>
        </p:spPr>
        <p:txBody>
          <a:bodyPr spcFirstLastPara="1" wrap="square" lIns="68569" tIns="34275" rIns="68569" bIns="34275" anchor="t" anchorCtr="0">
            <a:noAutofit/>
          </a:bodyPr>
          <a:lstStyle/>
          <a:p>
            <a:pPr marL="0" indent="0">
              <a:lnSpc>
                <a:spcPct val="100000"/>
              </a:lnSpc>
            </a:pPr>
            <a:r>
              <a:rPr lang="en-US" dirty="0"/>
              <a:t>2025</a:t>
            </a:r>
          </a:p>
          <a:p>
            <a:pPr marL="0" indent="0">
              <a:lnSpc>
                <a:spcPct val="100000"/>
              </a:lnSpc>
            </a:pPr>
            <a:r>
              <a:rPr lang="en-US" dirty="0"/>
              <a:t>API distribution, version 1.0.2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Google Shape;303;p41">
            <a:extLst>
              <a:ext uri="{FF2B5EF4-FFF2-40B4-BE49-F238E27FC236}">
                <a16:creationId xmlns:a16="http://schemas.microsoft.com/office/drawing/2014/main" id="{C833FAEB-C385-DEF2-B4B4-A9CEEB544269}"/>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7" name="Google Shape;304;p41">
            <a:extLst>
              <a:ext uri="{FF2B5EF4-FFF2-40B4-BE49-F238E27FC236}">
                <a16:creationId xmlns:a16="http://schemas.microsoft.com/office/drawing/2014/main" id="{8384128F-309D-7DB0-6E76-B67C9C0DC8A7}"/>
              </a:ext>
            </a:extLst>
          </p:cNvPr>
          <p:cNvSpPr txBox="1">
            <a:spLocks noGrp="1"/>
          </p:cNvSpPr>
          <p:nvPr>
            <p:ph idx="1"/>
          </p:nvPr>
        </p:nvSpPr>
        <p:spPr>
          <a:xfrm>
            <a:off x="1101956" y="992289"/>
            <a:ext cx="7103151"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sp>
        <p:nvSpPr>
          <p:cNvPr id="86" name="Google Shape;326;p41">
            <a:extLst>
              <a:ext uri="{FF2B5EF4-FFF2-40B4-BE49-F238E27FC236}">
                <a16:creationId xmlns:a16="http://schemas.microsoft.com/office/drawing/2014/main" id="{C3F681AA-1A69-8E4A-B638-436D03796F30}"/>
              </a:ext>
            </a:extLst>
          </p:cNvPr>
          <p:cNvSpPr txBox="1"/>
          <p:nvPr/>
        </p:nvSpPr>
        <p:spPr>
          <a:xfrm>
            <a:off x="4703421" y="3246280"/>
            <a:ext cx="772107" cy="289460"/>
          </a:xfrm>
          <a:prstGeom prst="rect">
            <a:avLst/>
          </a:prstGeom>
          <a:noFill/>
          <a:ln>
            <a:noFill/>
          </a:ln>
        </p:spPr>
        <p:txBody>
          <a:bodyPr spcFirstLastPara="1" wrap="square" lIns="51427" tIns="25706" rIns="51427" bIns="25706" anchor="t" anchorCtr="0">
            <a:noAutofit/>
          </a:bodyPr>
          <a:lstStyle/>
          <a:p>
            <a:pPr algn="ctr"/>
            <a:r>
              <a:rPr lang="en-US" sz="825">
                <a:solidFill>
                  <a:srgbClr val="000000"/>
                </a:solidFill>
                <a:latin typeface="Arial"/>
                <a:ea typeface="Arial"/>
                <a:cs typeface="Arial"/>
                <a:sym typeface="Arial"/>
              </a:rPr>
              <a:t>label</a:t>
            </a:r>
          </a:p>
          <a:p>
            <a:pPr algn="ctr"/>
            <a:r>
              <a:rPr lang="en-US" sz="675">
                <a:solidFill>
                  <a:srgbClr val="000000"/>
                </a:solidFill>
                <a:latin typeface="Arial"/>
                <a:cs typeface="Arial"/>
                <a:sym typeface="Arial"/>
              </a:rPr>
              <a:t>(correct answer)</a:t>
            </a:r>
            <a:endParaRPr sz="675"/>
          </a:p>
        </p:txBody>
      </p:sp>
      <p:sp>
        <p:nvSpPr>
          <p:cNvPr id="87" name="Google Shape;343;p41">
            <a:extLst>
              <a:ext uri="{FF2B5EF4-FFF2-40B4-BE49-F238E27FC236}">
                <a16:creationId xmlns:a16="http://schemas.microsoft.com/office/drawing/2014/main" id="{DBB7A55A-15A8-E944-B22D-0EE84B2A0680}"/>
              </a:ext>
            </a:extLst>
          </p:cNvPr>
          <p:cNvSpPr/>
          <p:nvPr/>
        </p:nvSpPr>
        <p:spPr>
          <a:xfrm>
            <a:off x="3046402" y="2871440"/>
            <a:ext cx="743543" cy="474207"/>
          </a:xfrm>
          <a:prstGeom prst="arc">
            <a:avLst>
              <a:gd name="adj1" fmla="val 5785480"/>
              <a:gd name="adj2" fmla="val 10785678"/>
            </a:avLst>
          </a:prstGeom>
          <a:noFill/>
          <a:ln w="25400" cap="flat" cmpd="sng">
            <a:solidFill>
              <a:srgbClr val="C00000"/>
            </a:solidFill>
            <a:prstDash val="solid"/>
            <a:round/>
            <a:headEnd type="none"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cxnSp>
        <p:nvCxnSpPr>
          <p:cNvPr id="91" name="Google Shape;355;p41">
            <a:extLst>
              <a:ext uri="{FF2B5EF4-FFF2-40B4-BE49-F238E27FC236}">
                <a16:creationId xmlns:a16="http://schemas.microsoft.com/office/drawing/2014/main" id="{03419872-9E6C-2743-B68E-EB5983F3CFC4}"/>
              </a:ext>
            </a:extLst>
          </p:cNvPr>
          <p:cNvCxnSpPr>
            <a:cxnSpLocks/>
          </p:cNvCxnSpPr>
          <p:nvPr/>
        </p:nvCxnSpPr>
        <p:spPr>
          <a:xfrm>
            <a:off x="3385532" y="3345958"/>
            <a:ext cx="1399670" cy="0"/>
          </a:xfrm>
          <a:prstGeom prst="straightConnector1">
            <a:avLst/>
          </a:prstGeom>
          <a:noFill/>
          <a:ln w="25400" cap="flat" cmpd="sng">
            <a:solidFill>
              <a:srgbClr val="C00000"/>
            </a:solidFill>
            <a:prstDash val="solid"/>
            <a:round/>
            <a:headEnd type="none" w="sm" len="sm"/>
            <a:tailEnd type="stealth" w="lg" len="lg"/>
          </a:ln>
          <a:effectLst>
            <a:outerShdw blurRad="40000" dist="20000" dir="5400000" rotWithShape="0">
              <a:srgbClr val="000000">
                <a:alpha val="37647"/>
              </a:srgbClr>
            </a:outerShdw>
          </a:effectLst>
        </p:spPr>
      </p:cxnSp>
      <p:cxnSp>
        <p:nvCxnSpPr>
          <p:cNvPr id="92" name="Google Shape;355;p41">
            <a:extLst>
              <a:ext uri="{FF2B5EF4-FFF2-40B4-BE49-F238E27FC236}">
                <a16:creationId xmlns:a16="http://schemas.microsoft.com/office/drawing/2014/main" id="{48CD31F8-E21D-EE41-8E46-B28C60B11DD0}"/>
              </a:ext>
            </a:extLst>
          </p:cNvPr>
          <p:cNvCxnSpPr>
            <a:cxnSpLocks/>
          </p:cNvCxnSpPr>
          <p:nvPr/>
        </p:nvCxnSpPr>
        <p:spPr>
          <a:xfrm>
            <a:off x="5242324" y="2895754"/>
            <a:ext cx="378786"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118" name="Google Shape;327;p41">
            <a:extLst>
              <a:ext uri="{FF2B5EF4-FFF2-40B4-BE49-F238E27FC236}">
                <a16:creationId xmlns:a16="http://schemas.microsoft.com/office/drawing/2014/main" id="{D000048F-49C3-D643-80C8-B78229AA2A65}"/>
              </a:ext>
            </a:extLst>
          </p:cNvPr>
          <p:cNvSpPr/>
          <p:nvPr/>
        </p:nvSpPr>
        <p:spPr>
          <a:xfrm rot="8014743">
            <a:off x="5205117" y="2840207"/>
            <a:ext cx="770564" cy="406726"/>
          </a:xfrm>
          <a:prstGeom prst="arc">
            <a:avLst>
              <a:gd name="adj1" fmla="val 14352111"/>
              <a:gd name="adj2" fmla="val 20689869"/>
            </a:avLst>
          </a:prstGeom>
          <a:noFill/>
          <a:ln w="25400" cap="flat" cmpd="sng">
            <a:solidFill>
              <a:srgbClr val="C0000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Tree>
    <p:extLst>
      <p:ext uri="{BB962C8B-B14F-4D97-AF65-F5344CB8AC3E}">
        <p14:creationId xmlns:p14="http://schemas.microsoft.com/office/powerpoint/2010/main" val="17311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Google Shape;303;p41">
            <a:extLst>
              <a:ext uri="{FF2B5EF4-FFF2-40B4-BE49-F238E27FC236}">
                <a16:creationId xmlns:a16="http://schemas.microsoft.com/office/drawing/2014/main" id="{0384174C-E507-B1F2-5041-D405DEC1D367}"/>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7" name="Google Shape;304;p41">
            <a:extLst>
              <a:ext uri="{FF2B5EF4-FFF2-40B4-BE49-F238E27FC236}">
                <a16:creationId xmlns:a16="http://schemas.microsoft.com/office/drawing/2014/main" id="{47EC579E-8BBD-0C38-F4C1-1610CD8C41E8}"/>
              </a:ext>
            </a:extLst>
          </p:cNvPr>
          <p:cNvSpPr txBox="1">
            <a:spLocks noGrp="1"/>
          </p:cNvSpPr>
          <p:nvPr>
            <p:ph idx="1"/>
          </p:nvPr>
        </p:nvSpPr>
        <p:spPr>
          <a:xfrm>
            <a:off x="1101957" y="992289"/>
            <a:ext cx="7074196"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4" name="Google Shape;327;p41">
            <a:extLst>
              <a:ext uri="{FF2B5EF4-FFF2-40B4-BE49-F238E27FC236}">
                <a16:creationId xmlns:a16="http://schemas.microsoft.com/office/drawing/2014/main" id="{C28A6201-C51C-004F-B00D-3BB647A10262}"/>
              </a:ext>
            </a:extLst>
          </p:cNvPr>
          <p:cNvSpPr/>
          <p:nvPr/>
        </p:nvSpPr>
        <p:spPr>
          <a:xfrm>
            <a:off x="4487154" y="2482401"/>
            <a:ext cx="1335498" cy="631824"/>
          </a:xfrm>
          <a:prstGeom prst="arc">
            <a:avLst>
              <a:gd name="adj1" fmla="val 11169009"/>
              <a:gd name="adj2" fmla="val 21032481"/>
            </a:avLst>
          </a:prstGeom>
          <a:noFill/>
          <a:ln w="25400" cap="flat" cmpd="sng">
            <a:solidFill>
              <a:srgbClr val="C0000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7" name="Google Shape;349;p41">
            <a:extLst>
              <a:ext uri="{FF2B5EF4-FFF2-40B4-BE49-F238E27FC236}">
                <a16:creationId xmlns:a16="http://schemas.microsoft.com/office/drawing/2014/main" id="{972CAAB5-5951-F24B-8433-8B10ED5349D8}"/>
              </a:ext>
            </a:extLst>
          </p:cNvPr>
          <p:cNvSpPr txBox="1"/>
          <p:nvPr/>
        </p:nvSpPr>
        <p:spPr>
          <a:xfrm>
            <a:off x="4826859" y="2521617"/>
            <a:ext cx="698579" cy="138500"/>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modify A, B, C</a:t>
            </a:r>
            <a:endParaRPr sz="675"/>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sp>
        <p:nvSpPr>
          <p:cNvPr id="86" name="Google Shape;326;p41">
            <a:extLst>
              <a:ext uri="{FF2B5EF4-FFF2-40B4-BE49-F238E27FC236}">
                <a16:creationId xmlns:a16="http://schemas.microsoft.com/office/drawing/2014/main" id="{C3F681AA-1A69-8E4A-B638-436D03796F30}"/>
              </a:ext>
            </a:extLst>
          </p:cNvPr>
          <p:cNvSpPr txBox="1"/>
          <p:nvPr/>
        </p:nvSpPr>
        <p:spPr>
          <a:xfrm>
            <a:off x="4703421" y="3246280"/>
            <a:ext cx="772107" cy="289460"/>
          </a:xfrm>
          <a:prstGeom prst="rect">
            <a:avLst/>
          </a:prstGeom>
          <a:noFill/>
          <a:ln>
            <a:noFill/>
          </a:ln>
        </p:spPr>
        <p:txBody>
          <a:bodyPr spcFirstLastPara="1" wrap="square" lIns="51427" tIns="25706" rIns="51427" bIns="25706" anchor="t" anchorCtr="0">
            <a:noAutofit/>
          </a:bodyPr>
          <a:lstStyle/>
          <a:p>
            <a:pPr algn="ctr"/>
            <a:r>
              <a:rPr lang="en-US" sz="825">
                <a:solidFill>
                  <a:srgbClr val="000000"/>
                </a:solidFill>
                <a:latin typeface="Arial"/>
                <a:ea typeface="Arial"/>
                <a:cs typeface="Arial"/>
                <a:sym typeface="Arial"/>
              </a:rPr>
              <a:t>label</a:t>
            </a:r>
          </a:p>
          <a:p>
            <a:pPr algn="ctr"/>
            <a:r>
              <a:rPr lang="en-US" sz="675">
                <a:solidFill>
                  <a:srgbClr val="000000"/>
                </a:solidFill>
                <a:latin typeface="Arial"/>
                <a:cs typeface="Arial"/>
                <a:sym typeface="Arial"/>
              </a:rPr>
              <a:t>(correct answer)</a:t>
            </a:r>
            <a:endParaRPr sz="675"/>
          </a:p>
        </p:txBody>
      </p:sp>
      <p:sp>
        <p:nvSpPr>
          <p:cNvPr id="87" name="Google Shape;343;p41">
            <a:extLst>
              <a:ext uri="{FF2B5EF4-FFF2-40B4-BE49-F238E27FC236}">
                <a16:creationId xmlns:a16="http://schemas.microsoft.com/office/drawing/2014/main" id="{DBB7A55A-15A8-E944-B22D-0EE84B2A0680}"/>
              </a:ext>
            </a:extLst>
          </p:cNvPr>
          <p:cNvSpPr/>
          <p:nvPr/>
        </p:nvSpPr>
        <p:spPr>
          <a:xfrm>
            <a:off x="3046402" y="2871440"/>
            <a:ext cx="743543" cy="474207"/>
          </a:xfrm>
          <a:prstGeom prst="arc">
            <a:avLst>
              <a:gd name="adj1" fmla="val 5785480"/>
              <a:gd name="adj2" fmla="val 10785678"/>
            </a:avLst>
          </a:prstGeom>
          <a:noFill/>
          <a:ln w="25400" cap="flat" cmpd="sng">
            <a:solidFill>
              <a:srgbClr val="0070C0"/>
            </a:solidFill>
            <a:prstDash val="solid"/>
            <a:round/>
            <a:headEnd type="none"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cxnSp>
        <p:nvCxnSpPr>
          <p:cNvPr id="91" name="Google Shape;355;p41">
            <a:extLst>
              <a:ext uri="{FF2B5EF4-FFF2-40B4-BE49-F238E27FC236}">
                <a16:creationId xmlns:a16="http://schemas.microsoft.com/office/drawing/2014/main" id="{03419872-9E6C-2743-B68E-EB5983F3CFC4}"/>
              </a:ext>
            </a:extLst>
          </p:cNvPr>
          <p:cNvCxnSpPr>
            <a:cxnSpLocks/>
          </p:cNvCxnSpPr>
          <p:nvPr/>
        </p:nvCxnSpPr>
        <p:spPr>
          <a:xfrm>
            <a:off x="3385532" y="3345958"/>
            <a:ext cx="1399670"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cxnSp>
        <p:nvCxnSpPr>
          <p:cNvPr id="92" name="Google Shape;355;p41">
            <a:extLst>
              <a:ext uri="{FF2B5EF4-FFF2-40B4-BE49-F238E27FC236}">
                <a16:creationId xmlns:a16="http://schemas.microsoft.com/office/drawing/2014/main" id="{48CD31F8-E21D-EE41-8E46-B28C60B11DD0}"/>
              </a:ext>
            </a:extLst>
          </p:cNvPr>
          <p:cNvCxnSpPr>
            <a:cxnSpLocks/>
          </p:cNvCxnSpPr>
          <p:nvPr/>
        </p:nvCxnSpPr>
        <p:spPr>
          <a:xfrm>
            <a:off x="5242324" y="2895754"/>
            <a:ext cx="378786"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118" name="Google Shape;327;p41">
            <a:extLst>
              <a:ext uri="{FF2B5EF4-FFF2-40B4-BE49-F238E27FC236}">
                <a16:creationId xmlns:a16="http://schemas.microsoft.com/office/drawing/2014/main" id="{D000048F-49C3-D643-80C8-B78229AA2A65}"/>
              </a:ext>
            </a:extLst>
          </p:cNvPr>
          <p:cNvSpPr/>
          <p:nvPr/>
        </p:nvSpPr>
        <p:spPr>
          <a:xfrm rot="8014743">
            <a:off x="5205117" y="2840207"/>
            <a:ext cx="770564" cy="406726"/>
          </a:xfrm>
          <a:prstGeom prst="arc">
            <a:avLst>
              <a:gd name="adj1" fmla="val 14352111"/>
              <a:gd name="adj2" fmla="val 20689869"/>
            </a:avLst>
          </a:prstGeom>
          <a:noFill/>
          <a:ln w="25400" cap="flat" cmpd="sng">
            <a:solidFill>
              <a:srgbClr val="0070C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
        <p:nvSpPr>
          <p:cNvPr id="40" name="TextBox 39">
            <a:extLst>
              <a:ext uri="{FF2B5EF4-FFF2-40B4-BE49-F238E27FC236}">
                <a16:creationId xmlns:a16="http://schemas.microsoft.com/office/drawing/2014/main" id="{7EC081EE-6F58-1F4C-8E51-B3E460595DE6}"/>
              </a:ext>
            </a:extLst>
          </p:cNvPr>
          <p:cNvSpPr txBox="1"/>
          <p:nvPr/>
        </p:nvSpPr>
        <p:spPr>
          <a:xfrm>
            <a:off x="1382232" y="4041842"/>
            <a:ext cx="7074195" cy="738664"/>
          </a:xfrm>
          <a:prstGeom prst="rect">
            <a:avLst/>
          </a:prstGeom>
          <a:noFill/>
        </p:spPr>
        <p:txBody>
          <a:bodyPr wrap="square" rtlCol="0">
            <a:spAutoFit/>
          </a:bodyPr>
          <a:lstStyle/>
          <a:p>
            <a:r>
              <a:rPr lang="en-US" sz="1400" dirty="0">
                <a:latin typeface="+mn-lt"/>
              </a:rPr>
              <a:t>Initially the constants are set to random values. As the algorithm processes labeled example cases, the distance of the answer from the true label is calculated by the loss function, which then tweaks the constants to make the answer a little more correct.</a:t>
            </a:r>
          </a:p>
        </p:txBody>
      </p:sp>
    </p:spTree>
    <p:extLst>
      <p:ext uri="{BB962C8B-B14F-4D97-AF65-F5344CB8AC3E}">
        <p14:creationId xmlns:p14="http://schemas.microsoft.com/office/powerpoint/2010/main" val="109807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1" name="Google Shape;303;p41">
            <a:extLst>
              <a:ext uri="{FF2B5EF4-FFF2-40B4-BE49-F238E27FC236}">
                <a16:creationId xmlns:a16="http://schemas.microsoft.com/office/drawing/2014/main" id="{4DA12B41-8204-789A-A1CB-B6FCAF02BC9E}"/>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2" name="Google Shape;304;p41">
            <a:extLst>
              <a:ext uri="{FF2B5EF4-FFF2-40B4-BE49-F238E27FC236}">
                <a16:creationId xmlns:a16="http://schemas.microsoft.com/office/drawing/2014/main" id="{3ACA66C8-DEFD-93F1-B5BF-ADB4F91FF918}"/>
              </a:ext>
            </a:extLst>
          </p:cNvPr>
          <p:cNvSpPr txBox="1">
            <a:spLocks noGrp="1"/>
          </p:cNvSpPr>
          <p:nvPr>
            <p:ph idx="1"/>
          </p:nvPr>
        </p:nvSpPr>
        <p:spPr>
          <a:xfrm>
            <a:off x="1101957" y="992289"/>
            <a:ext cx="70704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53EF6F15-B732-D14B-BE40-5C9B5AA8383A}"/>
              </a:ext>
            </a:extLst>
          </p:cNvPr>
          <p:cNvGrpSpPr/>
          <p:nvPr/>
        </p:nvGrpSpPr>
        <p:grpSpPr>
          <a:xfrm>
            <a:off x="1389201" y="1884843"/>
            <a:ext cx="5401511" cy="1669996"/>
            <a:chOff x="1389201" y="1884843"/>
            <a:chExt cx="5401511" cy="1669996"/>
          </a:xfrm>
        </p:grpSpPr>
        <p:grpSp>
          <p:nvGrpSpPr>
            <p:cNvPr id="4" name="Group 3">
              <a:extLst>
                <a:ext uri="{FF2B5EF4-FFF2-40B4-BE49-F238E27FC236}">
                  <a16:creationId xmlns:a16="http://schemas.microsoft.com/office/drawing/2014/main" id="{66DDE1A3-7147-2B4F-B07E-BD5384D0F60A}"/>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gr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CFD19AB2-14BB-694D-9F3E-393BB40B9FB8}"/>
              </a:ext>
            </a:extLst>
          </p:cNvPr>
          <p:cNvGrpSpPr/>
          <p:nvPr/>
        </p:nvGrpSpPr>
        <p:grpSpPr>
          <a:xfrm>
            <a:off x="3163474" y="2432504"/>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6" name="Group 5">
            <a:extLst>
              <a:ext uri="{FF2B5EF4-FFF2-40B4-BE49-F238E27FC236}">
                <a16:creationId xmlns:a16="http://schemas.microsoft.com/office/drawing/2014/main" id="{D9953993-78F9-1941-84E5-E90F203994B7}"/>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spTree>
    <p:extLst>
      <p:ext uri="{BB962C8B-B14F-4D97-AF65-F5344CB8AC3E}">
        <p14:creationId xmlns:p14="http://schemas.microsoft.com/office/powerpoint/2010/main" val="124201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22222E-6 L 0.00156 0.28673 " pathEditMode="relative" rAng="0" ptsTypes="AA">
                                      <p:cBhvr>
                                        <p:cTn id="6" dur="2000" fill="hold"/>
                                        <p:tgtEl>
                                          <p:spTgt spid="3"/>
                                        </p:tgtEl>
                                        <p:attrNameLst>
                                          <p:attrName>ppt_x</p:attrName>
                                          <p:attrName>ppt_y</p:attrName>
                                        </p:attrNameLst>
                                      </p:cBhvr>
                                      <p:rCtr x="69" y="14321"/>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9" name="Google Shape;303;p41">
            <a:extLst>
              <a:ext uri="{FF2B5EF4-FFF2-40B4-BE49-F238E27FC236}">
                <a16:creationId xmlns:a16="http://schemas.microsoft.com/office/drawing/2014/main" id="{5685A84C-F08F-F50F-32F4-EAF0915FDD62}"/>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0" name="Google Shape;304;p41">
            <a:extLst>
              <a:ext uri="{FF2B5EF4-FFF2-40B4-BE49-F238E27FC236}">
                <a16:creationId xmlns:a16="http://schemas.microsoft.com/office/drawing/2014/main" id="{ADBE85BB-B400-4EEA-0810-487BDE76BD0E}"/>
              </a:ext>
            </a:extLst>
          </p:cNvPr>
          <p:cNvSpPr txBox="1">
            <a:spLocks noGrp="1"/>
          </p:cNvSpPr>
          <p:nvPr>
            <p:ph idx="1"/>
          </p:nvPr>
        </p:nvSpPr>
        <p:spPr>
          <a:xfrm>
            <a:off x="1101957" y="992289"/>
            <a:ext cx="69561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7" name="Group 6">
            <a:extLst>
              <a:ext uri="{FF2B5EF4-FFF2-40B4-BE49-F238E27FC236}">
                <a16:creationId xmlns:a16="http://schemas.microsoft.com/office/drawing/2014/main" id="{7AB10EB3-05A6-D946-8F96-BB654EBF3D05}"/>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3" name="Group 2">
              <a:extLst>
                <a:ext uri="{FF2B5EF4-FFF2-40B4-BE49-F238E27FC236}">
                  <a16:creationId xmlns:a16="http://schemas.microsoft.com/office/drawing/2014/main" id="{CFD19AB2-14BB-694D-9F3E-393BB40B9FB8}"/>
                </a:ext>
              </a:extLst>
            </p:cNvPr>
            <p:cNvGrpSpPr/>
            <p:nvPr/>
          </p:nvGrpSpPr>
          <p:grpSpPr>
            <a:xfrm>
              <a:off x="3182524" y="3908879"/>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spTree>
    <p:extLst>
      <p:ext uri="{BB962C8B-B14F-4D97-AF65-F5344CB8AC3E}">
        <p14:creationId xmlns:p14="http://schemas.microsoft.com/office/powerpoint/2010/main" val="596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18 -0.00093 L 0.00018 -0.22654 " pathEditMode="relative" rAng="0" ptsTypes="AA">
                                      <p:cBhvr>
                                        <p:cTn id="6" dur="1000" fill="hold"/>
                                        <p:tgtEl>
                                          <p:spTgt spid="7"/>
                                        </p:tgtEl>
                                        <p:attrNameLst>
                                          <p:attrName>ppt_x</p:attrName>
                                          <p:attrName>ppt_y</p:attrName>
                                        </p:attrNameLst>
                                      </p:cBhvr>
                                      <p:rCtr x="0" y="-1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11" name="Google Shape;303;p41">
            <a:extLst>
              <a:ext uri="{FF2B5EF4-FFF2-40B4-BE49-F238E27FC236}">
                <a16:creationId xmlns:a16="http://schemas.microsoft.com/office/drawing/2014/main" id="{4DA12B41-8204-789A-A1CB-B6FCAF02BC9E}"/>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2" name="Google Shape;304;p41">
            <a:extLst>
              <a:ext uri="{FF2B5EF4-FFF2-40B4-BE49-F238E27FC236}">
                <a16:creationId xmlns:a16="http://schemas.microsoft.com/office/drawing/2014/main" id="{3ACA66C8-DEFD-93F1-B5BF-ADB4F91FF918}"/>
              </a:ext>
            </a:extLst>
          </p:cNvPr>
          <p:cNvSpPr txBox="1">
            <a:spLocks noGrp="1"/>
          </p:cNvSpPr>
          <p:nvPr>
            <p:ph idx="1"/>
          </p:nvPr>
        </p:nvSpPr>
        <p:spPr>
          <a:xfrm>
            <a:off x="1101957" y="992289"/>
            <a:ext cx="70704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53EF6F15-B732-D14B-BE40-5C9B5AA8383A}"/>
              </a:ext>
            </a:extLst>
          </p:cNvPr>
          <p:cNvGrpSpPr/>
          <p:nvPr/>
        </p:nvGrpSpPr>
        <p:grpSpPr>
          <a:xfrm>
            <a:off x="1389201" y="1884843"/>
            <a:ext cx="5401511" cy="1669996"/>
            <a:chOff x="1389201" y="1884843"/>
            <a:chExt cx="5401511" cy="1669996"/>
          </a:xfrm>
        </p:grpSpPr>
        <p:grpSp>
          <p:nvGrpSpPr>
            <p:cNvPr id="4" name="Group 3">
              <a:extLst>
                <a:ext uri="{FF2B5EF4-FFF2-40B4-BE49-F238E27FC236}">
                  <a16:creationId xmlns:a16="http://schemas.microsoft.com/office/drawing/2014/main" id="{66DDE1A3-7147-2B4F-B07E-BD5384D0F60A}"/>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gr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CFD19AB2-14BB-694D-9F3E-393BB40B9FB8}"/>
              </a:ext>
            </a:extLst>
          </p:cNvPr>
          <p:cNvGrpSpPr/>
          <p:nvPr/>
        </p:nvGrpSpPr>
        <p:grpSpPr>
          <a:xfrm>
            <a:off x="3163474" y="2432504"/>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6" name="Group 5">
            <a:extLst>
              <a:ext uri="{FF2B5EF4-FFF2-40B4-BE49-F238E27FC236}">
                <a16:creationId xmlns:a16="http://schemas.microsoft.com/office/drawing/2014/main" id="{D9953993-78F9-1941-84E5-E90F203994B7}"/>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grpSp>
        <p:nvGrpSpPr>
          <p:cNvPr id="7" name="Group 6">
            <a:extLst>
              <a:ext uri="{FF2B5EF4-FFF2-40B4-BE49-F238E27FC236}">
                <a16:creationId xmlns:a16="http://schemas.microsoft.com/office/drawing/2014/main" id="{FB6184D7-371A-3276-F5B6-9728239F2D79}"/>
              </a:ext>
            </a:extLst>
          </p:cNvPr>
          <p:cNvGrpSpPr/>
          <p:nvPr/>
        </p:nvGrpSpPr>
        <p:grpSpPr>
          <a:xfrm>
            <a:off x="3156938" y="3914074"/>
            <a:ext cx="2269393" cy="823724"/>
            <a:chOff x="3163474" y="2432504"/>
            <a:chExt cx="2269393" cy="823724"/>
          </a:xfrm>
        </p:grpSpPr>
        <p:cxnSp>
          <p:nvCxnSpPr>
            <p:cNvPr id="8" name="Google Shape;315;p41">
              <a:extLst>
                <a:ext uri="{FF2B5EF4-FFF2-40B4-BE49-F238E27FC236}">
                  <a16:creationId xmlns:a16="http://schemas.microsoft.com/office/drawing/2014/main" id="{77042497-796F-9D09-988C-672634FDECE4}"/>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9" name="Google Shape;316;p41">
              <a:extLst>
                <a:ext uri="{FF2B5EF4-FFF2-40B4-BE49-F238E27FC236}">
                  <a16:creationId xmlns:a16="http://schemas.microsoft.com/office/drawing/2014/main" id="{05B29B86-C741-D483-AEC8-565FE14C2FE2}"/>
                </a:ext>
              </a:extLst>
            </p:cNvPr>
            <p:cNvCxnSpPr>
              <a:stCxn id="14"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10" name="Google Shape;320;p41">
              <a:extLst>
                <a:ext uri="{FF2B5EF4-FFF2-40B4-BE49-F238E27FC236}">
                  <a16:creationId xmlns:a16="http://schemas.microsoft.com/office/drawing/2014/main" id="{58DFA20D-95BE-B429-F0D9-7716B745114E}"/>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3" name="Google Shape;321;p41">
              <a:extLst>
                <a:ext uri="{FF2B5EF4-FFF2-40B4-BE49-F238E27FC236}">
                  <a16:creationId xmlns:a16="http://schemas.microsoft.com/office/drawing/2014/main" id="{7205AC33-FD0E-AF69-378D-E42D2897DF94}"/>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4" name="Google Shape;317;p41">
              <a:extLst>
                <a:ext uri="{FF2B5EF4-FFF2-40B4-BE49-F238E27FC236}">
                  <a16:creationId xmlns:a16="http://schemas.microsoft.com/office/drawing/2014/main" id="{E6E70ADF-E58E-4D7B-DDF4-EA9B42727E4A}"/>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5" name="Google Shape;323;p41">
              <a:extLst>
                <a:ext uri="{FF2B5EF4-FFF2-40B4-BE49-F238E27FC236}">
                  <a16:creationId xmlns:a16="http://schemas.microsoft.com/office/drawing/2014/main" id="{9346E57F-DC4D-5761-E966-FC7C88AA4EEB}"/>
                </a:ext>
              </a:extLst>
            </p:cNvPr>
            <p:cNvCxnSpPr>
              <a:stCxn id="13" idx="6"/>
              <a:endCxn id="22"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16" name="Google Shape;324;p41">
              <a:extLst>
                <a:ext uri="{FF2B5EF4-FFF2-40B4-BE49-F238E27FC236}">
                  <a16:creationId xmlns:a16="http://schemas.microsoft.com/office/drawing/2014/main" id="{A60D66FA-D97E-7A5E-CEFC-72BFB622B853}"/>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7" name="Google Shape;325;p41">
              <a:extLst>
                <a:ext uri="{FF2B5EF4-FFF2-40B4-BE49-F238E27FC236}">
                  <a16:creationId xmlns:a16="http://schemas.microsoft.com/office/drawing/2014/main" id="{424A3076-0E94-1480-C41F-32BFDE4FD0BA}"/>
                </a:ext>
              </a:extLst>
            </p:cNvPr>
            <p:cNvCxnSpPr>
              <a:stCxn id="22" idx="6"/>
              <a:endCxn id="16"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18" name="Google Shape;326;p41">
              <a:extLst>
                <a:ext uri="{FF2B5EF4-FFF2-40B4-BE49-F238E27FC236}">
                  <a16:creationId xmlns:a16="http://schemas.microsoft.com/office/drawing/2014/main" id="{6EE02BD9-015E-7B40-6A1C-69932298A682}"/>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19" name="Google Shape;345;p41">
              <a:extLst>
                <a:ext uri="{FF2B5EF4-FFF2-40B4-BE49-F238E27FC236}">
                  <a16:creationId xmlns:a16="http://schemas.microsoft.com/office/drawing/2014/main" id="{A42D2925-2F98-B452-17E8-DE3A56D20E4B}"/>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20" name="Google Shape;346;p41">
              <a:extLst>
                <a:ext uri="{FF2B5EF4-FFF2-40B4-BE49-F238E27FC236}">
                  <a16:creationId xmlns:a16="http://schemas.microsoft.com/office/drawing/2014/main" id="{92BED1D2-C328-A651-20D3-7FE00C76B424}"/>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21" name="Google Shape;353;p41">
              <a:extLst>
                <a:ext uri="{FF2B5EF4-FFF2-40B4-BE49-F238E27FC236}">
                  <a16:creationId xmlns:a16="http://schemas.microsoft.com/office/drawing/2014/main" id="{AEC6E74C-EFF6-97D4-A379-62D19D7BBE59}"/>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22" name="Google Shape;322;p41">
              <a:extLst>
                <a:ext uri="{FF2B5EF4-FFF2-40B4-BE49-F238E27FC236}">
                  <a16:creationId xmlns:a16="http://schemas.microsoft.com/office/drawing/2014/main" id="{F28B2057-EFF0-00E7-DF53-19411293B30E}"/>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CB1135A3-5692-A5DA-1692-F1668BFF803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24" name="TextBox 23">
              <a:extLst>
                <a:ext uri="{FF2B5EF4-FFF2-40B4-BE49-F238E27FC236}">
                  <a16:creationId xmlns:a16="http://schemas.microsoft.com/office/drawing/2014/main" id="{0482CF2B-724D-34D7-ECD4-36EBB1313503}"/>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25" name="TextBox 24">
              <a:extLst>
                <a:ext uri="{FF2B5EF4-FFF2-40B4-BE49-F238E27FC236}">
                  <a16:creationId xmlns:a16="http://schemas.microsoft.com/office/drawing/2014/main" id="{34492FB5-9443-3E2B-8726-BA92E05B77FA}"/>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26" name="TextBox 25">
              <a:extLst>
                <a:ext uri="{FF2B5EF4-FFF2-40B4-BE49-F238E27FC236}">
                  <a16:creationId xmlns:a16="http://schemas.microsoft.com/office/drawing/2014/main" id="{92A4011B-BE09-F998-32AA-67849414CC6B}"/>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27" name="TextBox 26">
              <a:extLst>
                <a:ext uri="{FF2B5EF4-FFF2-40B4-BE49-F238E27FC236}">
                  <a16:creationId xmlns:a16="http://schemas.microsoft.com/office/drawing/2014/main" id="{8CEF9F7A-46AA-EE94-4CAD-39924EBC5674}"/>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sp>
        <p:nvSpPr>
          <p:cNvPr id="28" name="Down Arrow 27">
            <a:extLst>
              <a:ext uri="{FF2B5EF4-FFF2-40B4-BE49-F238E27FC236}">
                <a16:creationId xmlns:a16="http://schemas.microsoft.com/office/drawing/2014/main" id="{76616E7E-D863-152E-4395-54392E2CA992}"/>
              </a:ext>
            </a:extLst>
          </p:cNvPr>
          <p:cNvSpPr/>
          <p:nvPr/>
        </p:nvSpPr>
        <p:spPr>
          <a:xfrm>
            <a:off x="4098173" y="3135588"/>
            <a:ext cx="182881" cy="72925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33DBDC7-70D9-4C0C-EF6E-20FA9457E9B1}"/>
              </a:ext>
            </a:extLst>
          </p:cNvPr>
          <p:cNvSpPr txBox="1"/>
          <p:nvPr/>
        </p:nvSpPr>
        <p:spPr>
          <a:xfrm>
            <a:off x="6899769" y="2225786"/>
            <a:ext cx="1629295" cy="2462213"/>
          </a:xfrm>
          <a:prstGeom prst="rect">
            <a:avLst/>
          </a:prstGeom>
          <a:noFill/>
        </p:spPr>
        <p:txBody>
          <a:bodyPr wrap="square" rtlCol="0">
            <a:spAutoFit/>
          </a:bodyPr>
          <a:lstStyle/>
          <a:p>
            <a:r>
              <a:rPr lang="en-US" sz="1400" dirty="0"/>
              <a:t>When training is complete, the trained algorithm, called a “model,” is removed from the training environment and copied into the software where it will perform its function.</a:t>
            </a:r>
          </a:p>
        </p:txBody>
      </p:sp>
    </p:spTree>
    <p:extLst>
      <p:ext uri="{BB962C8B-B14F-4D97-AF65-F5344CB8AC3E}">
        <p14:creationId xmlns:p14="http://schemas.microsoft.com/office/powerpoint/2010/main" val="28307012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87C664F-6CCD-4955-1944-C95CE15A0042}"/>
              </a:ext>
            </a:extLst>
          </p:cNvPr>
          <p:cNvPicPr>
            <a:picLocks noChangeAspect="1"/>
          </p:cNvPicPr>
          <p:nvPr/>
        </p:nvPicPr>
        <p:blipFill>
          <a:blip r:embed="rId2">
            <a:duotone>
              <a:schemeClr val="accent5">
                <a:shade val="45000"/>
                <a:satMod val="135000"/>
              </a:schemeClr>
              <a:prstClr val="white"/>
            </a:duotone>
          </a:blip>
          <a:stretch>
            <a:fillRect/>
          </a:stretch>
        </p:blipFill>
        <p:spPr>
          <a:xfrm>
            <a:off x="1651172" y="922351"/>
            <a:ext cx="5903510" cy="3777369"/>
          </a:xfrm>
          <a:prstGeom prst="rect">
            <a:avLst/>
          </a:prstGeom>
        </p:spPr>
      </p:pic>
      <p:sp>
        <p:nvSpPr>
          <p:cNvPr id="2" name="Title 1">
            <a:extLst>
              <a:ext uri="{FF2B5EF4-FFF2-40B4-BE49-F238E27FC236}">
                <a16:creationId xmlns:a16="http://schemas.microsoft.com/office/drawing/2014/main" id="{472F60E9-BCB8-705F-850D-DE96AAAE3714}"/>
              </a:ext>
            </a:extLst>
          </p:cNvPr>
          <p:cNvSpPr>
            <a:spLocks noGrp="1"/>
          </p:cNvSpPr>
          <p:nvPr>
            <p:ph type="title"/>
          </p:nvPr>
        </p:nvSpPr>
        <p:spPr/>
        <p:txBody>
          <a:bodyPr/>
          <a:lstStyle/>
          <a:p>
            <a:r>
              <a:rPr lang="en-US" b="1" dirty="0"/>
              <a:t>What is a neural network?</a:t>
            </a:r>
          </a:p>
        </p:txBody>
      </p:sp>
      <p:sp>
        <p:nvSpPr>
          <p:cNvPr id="6" name="TextBox 5">
            <a:extLst>
              <a:ext uri="{FF2B5EF4-FFF2-40B4-BE49-F238E27FC236}">
                <a16:creationId xmlns:a16="http://schemas.microsoft.com/office/drawing/2014/main" id="{8D079B84-8741-1543-9025-D39A5CD0032D}"/>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
        <p:nvSpPr>
          <p:cNvPr id="7" name="Content Placeholder 6">
            <a:extLst>
              <a:ext uri="{FF2B5EF4-FFF2-40B4-BE49-F238E27FC236}">
                <a16:creationId xmlns:a16="http://schemas.microsoft.com/office/drawing/2014/main" id="{33B84945-883F-EB34-D0C3-BBD9A4B897E2}"/>
              </a:ext>
            </a:extLst>
          </p:cNvPr>
          <p:cNvSpPr>
            <a:spLocks noGrp="1"/>
          </p:cNvSpPr>
          <p:nvPr>
            <p:ph idx="1"/>
          </p:nvPr>
        </p:nvSpPr>
        <p:spPr>
          <a:xfrm>
            <a:off x="3740775" y="4494502"/>
            <a:ext cx="4611488" cy="361610"/>
          </a:xfrm>
        </p:spPr>
        <p:txBody>
          <a:bodyPr>
            <a:normAutofit fontScale="92500"/>
          </a:bodyPr>
          <a:lstStyle/>
          <a:p>
            <a:pPr marL="0" indent="0" algn="ctr">
              <a:buNone/>
            </a:pPr>
            <a:r>
              <a:rPr lang="en-US" dirty="0"/>
              <a:t>Adjustment of constants by backpropagation</a:t>
            </a:r>
          </a:p>
        </p:txBody>
      </p:sp>
    </p:spTree>
    <p:extLst>
      <p:ext uri="{BB962C8B-B14F-4D97-AF65-F5344CB8AC3E}">
        <p14:creationId xmlns:p14="http://schemas.microsoft.com/office/powerpoint/2010/main" val="3635094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B7E9-8F46-82E3-096A-2660128F5190}"/>
              </a:ext>
            </a:extLst>
          </p:cNvPr>
          <p:cNvSpPr>
            <a:spLocks noGrp="1"/>
          </p:cNvSpPr>
          <p:nvPr>
            <p:ph type="title"/>
          </p:nvPr>
        </p:nvSpPr>
        <p:spPr/>
        <p:txBody>
          <a:bodyPr/>
          <a:lstStyle/>
          <a:p>
            <a:r>
              <a:rPr lang="en-US" b="1" dirty="0"/>
              <a:t>What is a deep neural network?</a:t>
            </a:r>
          </a:p>
        </p:txBody>
      </p:sp>
      <p:sp>
        <p:nvSpPr>
          <p:cNvPr id="6" name="Content Placeholder 5">
            <a:extLst>
              <a:ext uri="{FF2B5EF4-FFF2-40B4-BE49-F238E27FC236}">
                <a16:creationId xmlns:a16="http://schemas.microsoft.com/office/drawing/2014/main" id="{E529CE1E-93C4-7B88-AC1F-AABC22A19119}"/>
              </a:ext>
            </a:extLst>
          </p:cNvPr>
          <p:cNvSpPr>
            <a:spLocks noGrp="1"/>
          </p:cNvSpPr>
          <p:nvPr>
            <p:ph idx="1"/>
          </p:nvPr>
        </p:nvSpPr>
        <p:spPr>
          <a:xfrm>
            <a:off x="628650" y="1196079"/>
            <a:ext cx="7796893" cy="1098085"/>
          </a:xfrm>
        </p:spPr>
        <p:txBody>
          <a:bodyPr>
            <a:normAutofit/>
          </a:bodyPr>
          <a:lstStyle/>
          <a:p>
            <a:r>
              <a:rPr lang="en-US" sz="1800" dirty="0"/>
              <a:t>More than one hidden layer</a:t>
            </a:r>
          </a:p>
          <a:p>
            <a:r>
              <a:rPr lang="en-US" sz="1800" dirty="0"/>
              <a:t>May be very wide with millions of parameters</a:t>
            </a:r>
          </a:p>
          <a:p>
            <a:r>
              <a:rPr lang="en-US" sz="1800" dirty="0"/>
              <a:t>This example is a fully-connected, feed-forward NN</a:t>
            </a:r>
          </a:p>
        </p:txBody>
      </p:sp>
      <p:pic>
        <p:nvPicPr>
          <p:cNvPr id="5" name="Picture 4" descr="A picture containing scissors, tool&#10;&#10;Description automatically generated">
            <a:extLst>
              <a:ext uri="{FF2B5EF4-FFF2-40B4-BE49-F238E27FC236}">
                <a16:creationId xmlns:a16="http://schemas.microsoft.com/office/drawing/2014/main" id="{01677BA3-65C1-84A6-AA22-46AAFE2AA312}"/>
              </a:ext>
            </a:extLst>
          </p:cNvPr>
          <p:cNvPicPr>
            <a:picLocks noChangeAspect="1"/>
          </p:cNvPicPr>
          <p:nvPr/>
        </p:nvPicPr>
        <p:blipFill>
          <a:blip r:embed="rId2">
            <a:duotone>
              <a:schemeClr val="accent5">
                <a:shade val="45000"/>
                <a:satMod val="135000"/>
              </a:schemeClr>
              <a:prstClr val="white"/>
            </a:duotone>
          </a:blip>
          <a:stretch>
            <a:fillRect/>
          </a:stretch>
        </p:blipFill>
        <p:spPr>
          <a:xfrm>
            <a:off x="1265464" y="2448266"/>
            <a:ext cx="6613071" cy="2368511"/>
          </a:xfrm>
          <a:prstGeom prst="rect">
            <a:avLst/>
          </a:prstGeom>
        </p:spPr>
      </p:pic>
      <p:sp>
        <p:nvSpPr>
          <p:cNvPr id="7" name="TextBox 6">
            <a:extLst>
              <a:ext uri="{FF2B5EF4-FFF2-40B4-BE49-F238E27FC236}">
                <a16:creationId xmlns:a16="http://schemas.microsoft.com/office/drawing/2014/main" id="{4786D6A4-9A5D-7B92-45DC-B89BD50CFF63}"/>
              </a:ext>
            </a:extLst>
          </p:cNvPr>
          <p:cNvSpPr txBox="1"/>
          <p:nvPr/>
        </p:nvSpPr>
        <p:spPr>
          <a:xfrm>
            <a:off x="3886198" y="2244978"/>
            <a:ext cx="1457579" cy="369332"/>
          </a:xfrm>
          <a:prstGeom prst="rect">
            <a:avLst/>
          </a:prstGeom>
          <a:noFill/>
        </p:spPr>
        <p:txBody>
          <a:bodyPr wrap="none" rtlCol="0">
            <a:spAutoFit/>
          </a:bodyPr>
          <a:lstStyle/>
          <a:p>
            <a:pPr algn="ctr"/>
            <a:r>
              <a:rPr lang="en-US" sz="1800" dirty="0">
                <a:solidFill>
                  <a:srgbClr val="C00000"/>
                </a:solidFill>
                <a:latin typeface="+mn-lt"/>
              </a:rPr>
              <a:t>Hidden layers</a:t>
            </a:r>
          </a:p>
        </p:txBody>
      </p:sp>
      <p:sp>
        <p:nvSpPr>
          <p:cNvPr id="8" name="TextBox 7">
            <a:extLst>
              <a:ext uri="{FF2B5EF4-FFF2-40B4-BE49-F238E27FC236}">
                <a16:creationId xmlns:a16="http://schemas.microsoft.com/office/drawing/2014/main" id="{318C9046-4E63-CF30-F8E5-B2817C188D5C}"/>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888101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B4D3-5097-51F1-9C80-B252FBFD383E}"/>
              </a:ext>
            </a:extLst>
          </p:cNvPr>
          <p:cNvSpPr>
            <a:spLocks noGrp="1"/>
          </p:cNvSpPr>
          <p:nvPr>
            <p:ph type="title"/>
          </p:nvPr>
        </p:nvSpPr>
        <p:spPr/>
        <p:txBody>
          <a:bodyPr/>
          <a:lstStyle/>
          <a:p>
            <a:r>
              <a:rPr lang="en-US" b="1" dirty="0"/>
              <a:t>Why is deep learning attracting attention?</a:t>
            </a:r>
          </a:p>
        </p:txBody>
      </p:sp>
      <p:sp>
        <p:nvSpPr>
          <p:cNvPr id="3" name="Content Placeholder 2">
            <a:extLst>
              <a:ext uri="{FF2B5EF4-FFF2-40B4-BE49-F238E27FC236}">
                <a16:creationId xmlns:a16="http://schemas.microsoft.com/office/drawing/2014/main" id="{D25CA087-56EE-DBC0-DD32-EDAD386AD436}"/>
              </a:ext>
            </a:extLst>
          </p:cNvPr>
          <p:cNvSpPr>
            <a:spLocks noGrp="1"/>
          </p:cNvSpPr>
          <p:nvPr>
            <p:ph idx="1"/>
          </p:nvPr>
        </p:nvSpPr>
        <p:spPr>
          <a:xfrm>
            <a:off x="628650" y="1444636"/>
            <a:ext cx="4614702" cy="3231059"/>
          </a:xfrm>
        </p:spPr>
        <p:txBody>
          <a:bodyPr>
            <a:normAutofit fontScale="77500" lnSpcReduction="20000"/>
          </a:bodyPr>
          <a:lstStyle/>
          <a:p>
            <a:pPr>
              <a:lnSpc>
                <a:spcPct val="120000"/>
              </a:lnSpc>
            </a:pPr>
            <a:r>
              <a:rPr lang="en-US" dirty="0"/>
              <a:t>Decision-making performance</a:t>
            </a:r>
          </a:p>
          <a:p>
            <a:pPr>
              <a:lnSpc>
                <a:spcPct val="120000"/>
              </a:lnSpc>
            </a:pPr>
            <a:r>
              <a:rPr lang="en-US" dirty="0"/>
              <a:t>Can handle thousands of input parameters</a:t>
            </a:r>
          </a:p>
          <a:p>
            <a:pPr>
              <a:lnSpc>
                <a:spcPct val="120000"/>
              </a:lnSpc>
            </a:pPr>
            <a:r>
              <a:rPr lang="en-US" dirty="0"/>
              <a:t>But requires large training data sets (thousands of images) and extensive compute resources</a:t>
            </a:r>
          </a:p>
          <a:p>
            <a:pPr>
              <a:lnSpc>
                <a:spcPct val="120000"/>
              </a:lnSpc>
            </a:pPr>
            <a:r>
              <a:rPr lang="en-US" dirty="0"/>
              <a:t>Enabled by large image and text databases (ImageNet), high speed computing, and large memory/storage capabilities</a:t>
            </a:r>
          </a:p>
          <a:p>
            <a:pPr>
              <a:lnSpc>
                <a:spcPct val="120000"/>
              </a:lnSpc>
            </a:pPr>
            <a:r>
              <a:rPr lang="en-US" b="1" dirty="0"/>
              <a:t>Foundation models</a:t>
            </a:r>
            <a:r>
              <a:rPr lang="en-US" dirty="0"/>
              <a:t> are large deep NN trained against massive amounts of general data that can be used as starting points for additional specialized training.</a:t>
            </a:r>
          </a:p>
        </p:txBody>
      </p:sp>
      <p:pic>
        <p:nvPicPr>
          <p:cNvPr id="5" name="Picture 4" descr="Diagram&#10;&#10;Description automatically generated">
            <a:extLst>
              <a:ext uri="{FF2B5EF4-FFF2-40B4-BE49-F238E27FC236}">
                <a16:creationId xmlns:a16="http://schemas.microsoft.com/office/drawing/2014/main" id="{FBF3BE73-FF36-C9C5-277F-D7863185952A}"/>
              </a:ext>
            </a:extLst>
          </p:cNvPr>
          <p:cNvPicPr>
            <a:picLocks noChangeAspect="1"/>
          </p:cNvPicPr>
          <p:nvPr/>
        </p:nvPicPr>
        <p:blipFill>
          <a:blip r:embed="rId3">
            <a:duotone>
              <a:schemeClr val="accent5">
                <a:shade val="45000"/>
                <a:satMod val="135000"/>
              </a:schemeClr>
              <a:prstClr val="white"/>
            </a:duotone>
          </a:blip>
          <a:stretch>
            <a:fillRect/>
          </a:stretch>
        </p:blipFill>
        <p:spPr>
          <a:xfrm>
            <a:off x="5243352" y="1307646"/>
            <a:ext cx="3142612" cy="3562010"/>
          </a:xfrm>
          <a:prstGeom prst="rect">
            <a:avLst/>
          </a:prstGeom>
        </p:spPr>
      </p:pic>
      <p:sp>
        <p:nvSpPr>
          <p:cNvPr id="6" name="TextBox 5">
            <a:extLst>
              <a:ext uri="{FF2B5EF4-FFF2-40B4-BE49-F238E27FC236}">
                <a16:creationId xmlns:a16="http://schemas.microsoft.com/office/drawing/2014/main" id="{8DC108B7-81A8-899D-06DF-B4A560C345E4}"/>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Tree>
    <p:extLst>
      <p:ext uri="{BB962C8B-B14F-4D97-AF65-F5344CB8AC3E}">
        <p14:creationId xmlns:p14="http://schemas.microsoft.com/office/powerpoint/2010/main" val="347988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DD4B-78BA-F3C4-825B-FF4EBBE19EAD}"/>
              </a:ext>
            </a:extLst>
          </p:cNvPr>
          <p:cNvSpPr>
            <a:spLocks noGrp="1"/>
          </p:cNvSpPr>
          <p:nvPr>
            <p:ph type="title"/>
          </p:nvPr>
        </p:nvSpPr>
        <p:spPr/>
        <p:txBody>
          <a:bodyPr/>
          <a:lstStyle/>
          <a:p>
            <a:r>
              <a:rPr lang="en-US" b="1" dirty="0"/>
              <a:t>What is a convolutional neural network?</a:t>
            </a:r>
          </a:p>
        </p:txBody>
      </p:sp>
      <p:sp>
        <p:nvSpPr>
          <p:cNvPr id="3" name="Content Placeholder 2">
            <a:extLst>
              <a:ext uri="{FF2B5EF4-FFF2-40B4-BE49-F238E27FC236}">
                <a16:creationId xmlns:a16="http://schemas.microsoft.com/office/drawing/2014/main" id="{8C3F8A86-843E-271D-98CD-5864784D4984}"/>
              </a:ext>
            </a:extLst>
          </p:cNvPr>
          <p:cNvSpPr>
            <a:spLocks noGrp="1"/>
          </p:cNvSpPr>
          <p:nvPr>
            <p:ph idx="1"/>
          </p:nvPr>
        </p:nvSpPr>
        <p:spPr>
          <a:xfrm>
            <a:off x="628650" y="1215930"/>
            <a:ext cx="6898821" cy="681574"/>
          </a:xfrm>
        </p:spPr>
        <p:txBody>
          <a:bodyPr>
            <a:normAutofit/>
          </a:bodyPr>
          <a:lstStyle/>
          <a:p>
            <a:r>
              <a:rPr lang="en-US" dirty="0"/>
              <a:t>Initial layers for image feature identification and encoding, then deep neural net for classification</a:t>
            </a:r>
          </a:p>
        </p:txBody>
      </p:sp>
      <p:pic>
        <p:nvPicPr>
          <p:cNvPr id="5" name="Picture 4" descr="Diagram&#10;&#10;Description automatically generated">
            <a:extLst>
              <a:ext uri="{FF2B5EF4-FFF2-40B4-BE49-F238E27FC236}">
                <a16:creationId xmlns:a16="http://schemas.microsoft.com/office/drawing/2014/main" id="{F16CF4FA-1643-48BA-4CC7-47298899D667}"/>
              </a:ext>
            </a:extLst>
          </p:cNvPr>
          <p:cNvPicPr>
            <a:picLocks noChangeAspect="1"/>
          </p:cNvPicPr>
          <p:nvPr/>
        </p:nvPicPr>
        <p:blipFill>
          <a:blip r:embed="rId2"/>
          <a:stretch>
            <a:fillRect/>
          </a:stretch>
        </p:blipFill>
        <p:spPr>
          <a:xfrm>
            <a:off x="628650" y="1905509"/>
            <a:ext cx="8021828" cy="2666489"/>
          </a:xfrm>
          <a:prstGeom prst="rect">
            <a:avLst/>
          </a:prstGeom>
        </p:spPr>
      </p:pic>
      <p:sp>
        <p:nvSpPr>
          <p:cNvPr id="6" name="TextBox 5">
            <a:extLst>
              <a:ext uri="{FF2B5EF4-FFF2-40B4-BE49-F238E27FC236}">
                <a16:creationId xmlns:a16="http://schemas.microsoft.com/office/drawing/2014/main" id="{64440FF1-823C-418E-F857-DBD4C6F3D648}"/>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681195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05D3-C736-1227-A24B-7027F13F05B3}"/>
              </a:ext>
            </a:extLst>
          </p:cNvPr>
          <p:cNvSpPr>
            <a:spLocks noGrp="1"/>
          </p:cNvSpPr>
          <p:nvPr>
            <p:ph type="title"/>
          </p:nvPr>
        </p:nvSpPr>
        <p:spPr/>
        <p:txBody>
          <a:bodyPr/>
          <a:lstStyle/>
          <a:p>
            <a:r>
              <a:rPr lang="en-US" b="1" dirty="0"/>
              <a:t>A closer look at convolutions</a:t>
            </a:r>
          </a:p>
        </p:txBody>
      </p:sp>
      <p:sp>
        <p:nvSpPr>
          <p:cNvPr id="3" name="Content Placeholder 2">
            <a:extLst>
              <a:ext uri="{FF2B5EF4-FFF2-40B4-BE49-F238E27FC236}">
                <a16:creationId xmlns:a16="http://schemas.microsoft.com/office/drawing/2014/main" id="{63EBDF4E-5BD5-07A0-EE22-7A7AB4C7C181}"/>
              </a:ext>
            </a:extLst>
          </p:cNvPr>
          <p:cNvSpPr>
            <a:spLocks noGrp="1"/>
          </p:cNvSpPr>
          <p:nvPr>
            <p:ph idx="1"/>
          </p:nvPr>
        </p:nvSpPr>
        <p:spPr>
          <a:xfrm>
            <a:off x="628648" y="1208901"/>
            <a:ext cx="8174529" cy="719788"/>
          </a:xfrm>
        </p:spPr>
        <p:txBody>
          <a:bodyPr>
            <a:normAutofit lnSpcReduction="10000"/>
          </a:bodyPr>
          <a:lstStyle/>
          <a:p>
            <a:r>
              <a:rPr lang="en-US" sz="2000" dirty="0"/>
              <a:t>Convolutional layers recognize progressively more complex image features</a:t>
            </a:r>
          </a:p>
          <a:p>
            <a:r>
              <a:rPr lang="en-US" sz="2000" dirty="0"/>
              <a:t>These features may or may not correspond to real world objects</a:t>
            </a:r>
          </a:p>
        </p:txBody>
      </p:sp>
      <p:pic>
        <p:nvPicPr>
          <p:cNvPr id="30" name="Picture 29" descr="Diagram&#10;&#10;Description automatically generated">
            <a:extLst>
              <a:ext uri="{FF2B5EF4-FFF2-40B4-BE49-F238E27FC236}">
                <a16:creationId xmlns:a16="http://schemas.microsoft.com/office/drawing/2014/main" id="{54B82C40-FA46-6409-2064-93FD13C3C415}"/>
              </a:ext>
            </a:extLst>
          </p:cNvPr>
          <p:cNvPicPr>
            <a:picLocks noChangeAspect="1"/>
          </p:cNvPicPr>
          <p:nvPr/>
        </p:nvPicPr>
        <p:blipFill>
          <a:blip r:embed="rId2"/>
          <a:stretch>
            <a:fillRect/>
          </a:stretch>
        </p:blipFill>
        <p:spPr>
          <a:xfrm>
            <a:off x="1363343" y="3132823"/>
            <a:ext cx="6510426" cy="1550101"/>
          </a:xfrm>
          <a:prstGeom prst="rect">
            <a:avLst/>
          </a:prstGeom>
        </p:spPr>
      </p:pic>
      <p:pic>
        <p:nvPicPr>
          <p:cNvPr id="38" name="Picture 37" descr="A picture containing background pattern&#10;&#10;Description automatically generated">
            <a:extLst>
              <a:ext uri="{FF2B5EF4-FFF2-40B4-BE49-F238E27FC236}">
                <a16:creationId xmlns:a16="http://schemas.microsoft.com/office/drawing/2014/main" id="{AFE27E35-65CE-54A0-7CA9-D0DFD8E99BCD}"/>
              </a:ext>
            </a:extLst>
          </p:cNvPr>
          <p:cNvPicPr>
            <a:picLocks noChangeAspect="1"/>
          </p:cNvPicPr>
          <p:nvPr/>
        </p:nvPicPr>
        <p:blipFill>
          <a:blip r:embed="rId3"/>
          <a:stretch>
            <a:fillRect/>
          </a:stretch>
        </p:blipFill>
        <p:spPr>
          <a:xfrm>
            <a:off x="3709022" y="2185385"/>
            <a:ext cx="1597271" cy="813156"/>
          </a:xfrm>
          <a:prstGeom prst="rect">
            <a:avLst/>
          </a:prstGeom>
        </p:spPr>
      </p:pic>
      <p:pic>
        <p:nvPicPr>
          <p:cNvPr id="40" name="Picture 39" descr="A picture containing fabric&#10;&#10;Description automatically generated">
            <a:extLst>
              <a:ext uri="{FF2B5EF4-FFF2-40B4-BE49-F238E27FC236}">
                <a16:creationId xmlns:a16="http://schemas.microsoft.com/office/drawing/2014/main" id="{2DFA3693-5CD8-0AD0-F202-450C2B3F097E}"/>
              </a:ext>
            </a:extLst>
          </p:cNvPr>
          <p:cNvPicPr>
            <a:picLocks noChangeAspect="1"/>
          </p:cNvPicPr>
          <p:nvPr/>
        </p:nvPicPr>
        <p:blipFill>
          <a:blip r:embed="rId4"/>
          <a:stretch>
            <a:fillRect/>
          </a:stretch>
        </p:blipFill>
        <p:spPr>
          <a:xfrm>
            <a:off x="5618335" y="2173555"/>
            <a:ext cx="1666148" cy="824986"/>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662813D3-9AF4-4C57-E0A9-E873F5344162}"/>
              </a:ext>
            </a:extLst>
          </p:cNvPr>
          <p:cNvPicPr>
            <a:picLocks noChangeAspect="1"/>
          </p:cNvPicPr>
          <p:nvPr/>
        </p:nvPicPr>
        <p:blipFill>
          <a:blip r:embed="rId5"/>
          <a:stretch>
            <a:fillRect/>
          </a:stretch>
        </p:blipFill>
        <p:spPr>
          <a:xfrm>
            <a:off x="1446359" y="2187932"/>
            <a:ext cx="1091204" cy="810609"/>
          </a:xfrm>
          <a:prstGeom prst="rect">
            <a:avLst/>
          </a:prstGeom>
        </p:spPr>
      </p:pic>
      <p:sp>
        <p:nvSpPr>
          <p:cNvPr id="43" name="TextBox 42">
            <a:extLst>
              <a:ext uri="{FF2B5EF4-FFF2-40B4-BE49-F238E27FC236}">
                <a16:creationId xmlns:a16="http://schemas.microsoft.com/office/drawing/2014/main" id="{53D59016-25E2-0E02-573E-05FFF5E8A4A3}"/>
              </a:ext>
            </a:extLst>
          </p:cNvPr>
          <p:cNvSpPr txBox="1"/>
          <p:nvPr/>
        </p:nvSpPr>
        <p:spPr>
          <a:xfrm>
            <a:off x="1635261" y="1910933"/>
            <a:ext cx="721672" cy="276999"/>
          </a:xfrm>
          <a:prstGeom prst="rect">
            <a:avLst/>
          </a:prstGeom>
          <a:noFill/>
        </p:spPr>
        <p:txBody>
          <a:bodyPr wrap="none" rtlCol="0">
            <a:spAutoFit/>
          </a:bodyPr>
          <a:lstStyle/>
          <a:p>
            <a:pPr algn="ctr"/>
            <a:r>
              <a:rPr lang="en-US" sz="1200" b="1" dirty="0"/>
              <a:t>Layer 1</a:t>
            </a:r>
          </a:p>
        </p:txBody>
      </p:sp>
      <p:sp>
        <p:nvSpPr>
          <p:cNvPr id="44" name="TextBox 43">
            <a:extLst>
              <a:ext uri="{FF2B5EF4-FFF2-40B4-BE49-F238E27FC236}">
                <a16:creationId xmlns:a16="http://schemas.microsoft.com/office/drawing/2014/main" id="{8F74797A-6391-F500-A148-A2247E88A9BF}"/>
              </a:ext>
            </a:extLst>
          </p:cNvPr>
          <p:cNvSpPr txBox="1"/>
          <p:nvPr/>
        </p:nvSpPr>
        <p:spPr>
          <a:xfrm>
            <a:off x="4141679" y="1910933"/>
            <a:ext cx="721672" cy="276999"/>
          </a:xfrm>
          <a:prstGeom prst="rect">
            <a:avLst/>
          </a:prstGeom>
          <a:noFill/>
        </p:spPr>
        <p:txBody>
          <a:bodyPr wrap="none" rtlCol="0">
            <a:spAutoFit/>
          </a:bodyPr>
          <a:lstStyle/>
          <a:p>
            <a:pPr algn="ctr"/>
            <a:r>
              <a:rPr lang="en-US" sz="1200" b="1" dirty="0"/>
              <a:t>Layer 2</a:t>
            </a:r>
          </a:p>
        </p:txBody>
      </p:sp>
      <p:sp>
        <p:nvSpPr>
          <p:cNvPr id="45" name="TextBox 44">
            <a:extLst>
              <a:ext uri="{FF2B5EF4-FFF2-40B4-BE49-F238E27FC236}">
                <a16:creationId xmlns:a16="http://schemas.microsoft.com/office/drawing/2014/main" id="{67DF13C3-72DB-D5C1-0E54-7B390D82ECD5}"/>
              </a:ext>
            </a:extLst>
          </p:cNvPr>
          <p:cNvSpPr txBox="1"/>
          <p:nvPr/>
        </p:nvSpPr>
        <p:spPr>
          <a:xfrm>
            <a:off x="6090573" y="1910933"/>
            <a:ext cx="721672" cy="276999"/>
          </a:xfrm>
          <a:prstGeom prst="rect">
            <a:avLst/>
          </a:prstGeom>
          <a:noFill/>
        </p:spPr>
        <p:txBody>
          <a:bodyPr wrap="none" rtlCol="0">
            <a:spAutoFit/>
          </a:bodyPr>
          <a:lstStyle/>
          <a:p>
            <a:pPr algn="ctr"/>
            <a:r>
              <a:rPr lang="en-US" sz="1200" b="1" dirty="0"/>
              <a:t>Layer 3</a:t>
            </a:r>
          </a:p>
        </p:txBody>
      </p:sp>
      <p:sp>
        <p:nvSpPr>
          <p:cNvPr id="46" name="Down Arrow 45">
            <a:extLst>
              <a:ext uri="{FF2B5EF4-FFF2-40B4-BE49-F238E27FC236}">
                <a16:creationId xmlns:a16="http://schemas.microsoft.com/office/drawing/2014/main" id="{57A0D3ED-617C-03DE-02BC-68BB6451B9EF}"/>
              </a:ext>
            </a:extLst>
          </p:cNvPr>
          <p:cNvSpPr/>
          <p:nvPr/>
        </p:nvSpPr>
        <p:spPr>
          <a:xfrm>
            <a:off x="1888033" y="3030951"/>
            <a:ext cx="207820" cy="130850"/>
          </a:xfrm>
          <a:prstGeom prst="downArrow">
            <a:avLst>
              <a:gd name="adj1" fmla="val 50000"/>
              <a:gd name="adj2" fmla="val 65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EB3B2E85-391A-CB9A-8CF6-397CCEF4E4C5}"/>
              </a:ext>
            </a:extLst>
          </p:cNvPr>
          <p:cNvSpPr/>
          <p:nvPr/>
        </p:nvSpPr>
        <p:spPr>
          <a:xfrm>
            <a:off x="4398605" y="3030951"/>
            <a:ext cx="207820" cy="244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E6C972B1-D00E-ED1C-26B1-BE32C0D6C7A3}"/>
              </a:ext>
            </a:extLst>
          </p:cNvPr>
          <p:cNvSpPr/>
          <p:nvPr/>
        </p:nvSpPr>
        <p:spPr>
          <a:xfrm>
            <a:off x="6347499" y="3029821"/>
            <a:ext cx="207820" cy="319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66155F7-E3A2-5835-E4B9-7817B9C676A5}"/>
              </a:ext>
            </a:extLst>
          </p:cNvPr>
          <p:cNvSpPr txBox="1"/>
          <p:nvPr/>
        </p:nvSpPr>
        <p:spPr>
          <a:xfrm>
            <a:off x="1037314" y="4750576"/>
            <a:ext cx="7069372" cy="353943"/>
          </a:xfrm>
          <a:prstGeom prst="rect">
            <a:avLst/>
          </a:prstGeom>
          <a:noFill/>
        </p:spPr>
        <p:txBody>
          <a:bodyPr wrap="square">
            <a:spAutoFit/>
          </a:bodyPr>
          <a:lstStyle/>
          <a:p>
            <a:r>
              <a:rPr lang="en-US" sz="900" dirty="0">
                <a:latin typeface="+mn-lt"/>
              </a:rPr>
              <a:t>Adapted from Harrison JH, et al.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6"/>
              </a:rPr>
              <a:t>10.5858/arpa.2020-0541-cp</a:t>
            </a:r>
            <a:r>
              <a:rPr lang="en-US" sz="900" dirty="0">
                <a:latin typeface="+mn-lt"/>
              </a:rPr>
              <a:t> and </a:t>
            </a:r>
            <a:r>
              <a:rPr lang="en-US" sz="800" dirty="0" err="1">
                <a:effectLst/>
              </a:rPr>
              <a:t>Yosinski</a:t>
            </a:r>
            <a:r>
              <a:rPr lang="en-US" sz="800" dirty="0">
                <a:effectLst/>
              </a:rPr>
              <a:t> J, Clune J, Nguyen A, Fuchs T, Lipson H. Understanding neural networks through deep visualization. Published online June 22, 2015. </a:t>
            </a:r>
            <a:r>
              <a:rPr lang="en-US" sz="800" dirty="0">
                <a:effectLst/>
                <a:hlinkClick r:id="rId7"/>
              </a:rPr>
              <a:t>http://arxiv.org/abs/1506.06579</a:t>
            </a:r>
            <a:endParaRPr lang="en-US" sz="800" dirty="0">
              <a:effectLst/>
            </a:endParaRPr>
          </a:p>
        </p:txBody>
      </p:sp>
    </p:spTree>
    <p:extLst>
      <p:ext uri="{BB962C8B-B14F-4D97-AF65-F5344CB8AC3E}">
        <p14:creationId xmlns:p14="http://schemas.microsoft.com/office/powerpoint/2010/main" val="187484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AD4C-E30E-1B44-947E-CDD3873E903B}"/>
              </a:ext>
            </a:extLst>
          </p:cNvPr>
          <p:cNvSpPr>
            <a:spLocks noGrp="1"/>
          </p:cNvSpPr>
          <p:nvPr>
            <p:ph type="title"/>
          </p:nvPr>
        </p:nvSpPr>
        <p:spPr>
          <a:xfrm>
            <a:off x="1508288" y="273844"/>
            <a:ext cx="7007061" cy="994172"/>
          </a:xfrm>
        </p:spPr>
        <p:txBody>
          <a:bodyPr/>
          <a:lstStyle/>
          <a:p>
            <a:r>
              <a:rPr lang="en-US" b="1" dirty="0"/>
              <a:t>Artificial intelligence agenda</a:t>
            </a:r>
          </a:p>
        </p:txBody>
      </p:sp>
      <p:sp>
        <p:nvSpPr>
          <p:cNvPr id="5" name="Content Placeholder 4">
            <a:extLst>
              <a:ext uri="{FF2B5EF4-FFF2-40B4-BE49-F238E27FC236}">
                <a16:creationId xmlns:a16="http://schemas.microsoft.com/office/drawing/2014/main" id="{E3AC45B7-CCEB-02E4-A33E-59B4BCDE16F8}"/>
              </a:ext>
            </a:extLst>
          </p:cNvPr>
          <p:cNvSpPr>
            <a:spLocks noGrp="1"/>
          </p:cNvSpPr>
          <p:nvPr>
            <p:ph idx="1"/>
          </p:nvPr>
        </p:nvSpPr>
        <p:spPr>
          <a:xfrm>
            <a:off x="628650" y="1342126"/>
            <a:ext cx="7886700" cy="3229380"/>
          </a:xfrm>
        </p:spPr>
        <p:txBody>
          <a:bodyPr>
            <a:normAutofit/>
          </a:bodyPr>
          <a:lstStyle/>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AI and machine learning introduction and definitions</a:t>
            </a:r>
            <a:endParaRPr lang="en-US" sz="2000" b="0" i="0" u="none" strike="noStrike" dirty="0">
              <a:effectLst/>
            </a:endParaRPr>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Machine learning algorithms, models, and training: How it works</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ML performance measurement: generalizability, bias, stability</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Best practices for performance verification of machine learning systems</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Framework for machine learning implementation</a:t>
            </a:r>
            <a:endParaRPr lang="en-US" sz="2000" b="0" i="0" u="none" strike="noStrike" dirty="0">
              <a:effectLst/>
            </a:endParaRPr>
          </a:p>
        </p:txBody>
      </p:sp>
      <p:pic>
        <p:nvPicPr>
          <p:cNvPr id="3" name="Picture 2" descr="Shape&#10;&#10;Description automatically generated with low confidence">
            <a:extLst>
              <a:ext uri="{FF2B5EF4-FFF2-40B4-BE49-F238E27FC236}">
                <a16:creationId xmlns:a16="http://schemas.microsoft.com/office/drawing/2014/main" id="{8DB8B443-7851-1280-61A8-7DDE4D08720C}"/>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650" y="353417"/>
            <a:ext cx="835025" cy="835025"/>
          </a:xfrm>
          <a:prstGeom prst="rect">
            <a:avLst/>
          </a:prstGeom>
        </p:spPr>
      </p:pic>
      <p:sp>
        <p:nvSpPr>
          <p:cNvPr id="4" name="TextBox 3">
            <a:extLst>
              <a:ext uri="{FF2B5EF4-FFF2-40B4-BE49-F238E27FC236}">
                <a16:creationId xmlns:a16="http://schemas.microsoft.com/office/drawing/2014/main" id="{5C1F734D-9D98-6A95-C261-CBD9E5AA86DF}"/>
              </a:ext>
            </a:extLst>
          </p:cNvPr>
          <p:cNvSpPr txBox="1"/>
          <p:nvPr/>
        </p:nvSpPr>
        <p:spPr>
          <a:xfrm>
            <a:off x="5563363" y="4614308"/>
            <a:ext cx="3145413" cy="276999"/>
          </a:xfrm>
          <a:prstGeom prst="rect">
            <a:avLst/>
          </a:prstGeom>
          <a:noFill/>
        </p:spPr>
        <p:txBody>
          <a:bodyPr wrap="none" rtlCol="0">
            <a:spAutoFit/>
          </a:bodyPr>
          <a:lstStyle/>
          <a:p>
            <a:pPr algn="r"/>
            <a:r>
              <a:rPr lang="en-US" sz="1200" dirty="0">
                <a:hlinkClick r:id="rId4"/>
              </a:rPr>
              <a:t>Agenda</a:t>
            </a:r>
            <a:r>
              <a:rPr lang="en-US" sz="1200" dirty="0"/>
              <a:t> icon created by </a:t>
            </a:r>
            <a:r>
              <a:rPr lang="en-US" sz="1200" dirty="0" err="1">
                <a:hlinkClick r:id="rId5"/>
              </a:rPr>
              <a:t>Freepik</a:t>
            </a:r>
            <a:r>
              <a:rPr lang="en-US" sz="1200" dirty="0"/>
              <a:t> – </a:t>
            </a:r>
            <a:r>
              <a:rPr lang="en-US" sz="1200" dirty="0" err="1">
                <a:hlinkClick r:id="rId6"/>
              </a:rPr>
              <a:t>Flaticon</a:t>
            </a:r>
            <a:endParaRPr lang="en-US" sz="1200" dirty="0"/>
          </a:p>
        </p:txBody>
      </p:sp>
    </p:spTree>
    <p:extLst>
      <p:ext uri="{BB962C8B-B14F-4D97-AF65-F5344CB8AC3E}">
        <p14:creationId xmlns:p14="http://schemas.microsoft.com/office/powerpoint/2010/main" val="2551815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CB34-3CDF-F608-9A50-6953912EF253}"/>
              </a:ext>
            </a:extLst>
          </p:cNvPr>
          <p:cNvSpPr>
            <a:spLocks noGrp="1"/>
          </p:cNvSpPr>
          <p:nvPr>
            <p:ph type="title"/>
          </p:nvPr>
        </p:nvSpPr>
        <p:spPr/>
        <p:txBody>
          <a:bodyPr/>
          <a:lstStyle/>
          <a:p>
            <a:r>
              <a:rPr lang="en-US" b="1" dirty="0"/>
              <a:t>What is generative AI?</a:t>
            </a:r>
          </a:p>
        </p:txBody>
      </p:sp>
      <p:sp>
        <p:nvSpPr>
          <p:cNvPr id="6" name="Text Placeholder 4">
            <a:extLst>
              <a:ext uri="{FF2B5EF4-FFF2-40B4-BE49-F238E27FC236}">
                <a16:creationId xmlns:a16="http://schemas.microsoft.com/office/drawing/2014/main" id="{30058BA9-71CA-9EF4-35AE-4D55DA38EC79}"/>
              </a:ext>
            </a:extLst>
          </p:cNvPr>
          <p:cNvSpPr txBox="1">
            <a:spLocks/>
          </p:cNvSpPr>
          <p:nvPr/>
        </p:nvSpPr>
        <p:spPr>
          <a:xfrm>
            <a:off x="628650" y="4010792"/>
            <a:ext cx="7536869" cy="10906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fontAlgn="auto">
              <a:lnSpc>
                <a:spcPct val="100000"/>
              </a:lnSpc>
              <a:spcBef>
                <a:spcPts val="200"/>
              </a:spcBef>
              <a:spcAft>
                <a:spcPts val="0"/>
              </a:spcAft>
              <a:buFont typeface="Arial" panose="020B0604020202020204" pitchFamily="34" charset="0"/>
              <a:buAutoNum type="arabicPeriod"/>
            </a:pPr>
            <a:r>
              <a:rPr lang="en-US" sz="1000" dirty="0"/>
              <a:t>Ullah E, Parwani A, Baig MM, Singh R. Challenges and barriers of using large language models (LLM) such as ChatGPT for diagnostic medicine with a focus on digital pathology – a recent scoping review. </a:t>
            </a:r>
            <a:r>
              <a:rPr lang="en-US" sz="1000" dirty="0" err="1"/>
              <a:t>Diagn</a:t>
            </a:r>
            <a:r>
              <a:rPr lang="en-US" sz="1000" dirty="0"/>
              <a:t> </a:t>
            </a:r>
            <a:r>
              <a:rPr lang="en-US" sz="1000" dirty="0" err="1"/>
              <a:t>Pathol</a:t>
            </a:r>
            <a:r>
              <a:rPr lang="en-US" sz="1000" dirty="0"/>
              <a:t>. 2024;19(1):43. doi:10.1186/s13000-024-01464-7</a:t>
            </a:r>
          </a:p>
          <a:p>
            <a:pPr marL="228600" indent="-228600" fontAlgn="auto">
              <a:lnSpc>
                <a:spcPct val="100000"/>
              </a:lnSpc>
              <a:spcBef>
                <a:spcPts val="200"/>
              </a:spcBef>
              <a:spcAft>
                <a:spcPts val="0"/>
              </a:spcAft>
              <a:buFont typeface="Arial" panose="020B0604020202020204" pitchFamily="34" charset="0"/>
              <a:buAutoNum type="arabicPeriod"/>
            </a:pPr>
            <a:r>
              <a:rPr lang="en-US" sz="1000" dirty="0"/>
              <a:t>Chen L, Zaharia M, Zou J. How is </a:t>
            </a:r>
            <a:r>
              <a:rPr lang="en-US" sz="1000" dirty="0" err="1"/>
              <a:t>ChatGPT’s</a:t>
            </a:r>
            <a:r>
              <a:rPr lang="en-US" sz="1000" dirty="0"/>
              <a:t> behavior changing over time? </a:t>
            </a:r>
            <a:r>
              <a:rPr lang="en-US" sz="1000" dirty="0" err="1"/>
              <a:t>ArXiv</a:t>
            </a:r>
            <a:r>
              <a:rPr lang="en-US" sz="1000" dirty="0"/>
              <a:t> August 1, 2023; accessed August 21, 2023. http://</a:t>
            </a:r>
            <a:r>
              <a:rPr lang="en-US" sz="1000" dirty="0" err="1"/>
              <a:t>arxiv.org</a:t>
            </a:r>
            <a:r>
              <a:rPr lang="en-US" sz="1000" dirty="0"/>
              <a:t>/abs/2307.09009</a:t>
            </a:r>
          </a:p>
          <a:p>
            <a:pPr marL="228600" indent="-228600" fontAlgn="auto">
              <a:lnSpc>
                <a:spcPct val="100000"/>
              </a:lnSpc>
              <a:spcBef>
                <a:spcPts val="200"/>
              </a:spcBef>
              <a:spcAft>
                <a:spcPts val="0"/>
              </a:spcAft>
              <a:buFont typeface="Arial" panose="020B0604020202020204" pitchFamily="34" charset="0"/>
              <a:buAutoNum type="arabicPeriod"/>
            </a:pPr>
            <a:r>
              <a:rPr lang="en-US" sz="1000" dirty="0"/>
              <a:t>Shin SJ, You SC, Jeon H, et al. Style transfer strategy for developing a generalizable deep learning application in digital pathology. </a:t>
            </a:r>
            <a:r>
              <a:rPr lang="en-US" sz="1000" dirty="0" err="1"/>
              <a:t>Comput</a:t>
            </a:r>
            <a:r>
              <a:rPr lang="en-US" sz="1000" dirty="0"/>
              <a:t> Methods Programs Biomed. 2021;198:105815. doi:10.1016/j.cmpb.2020.105815</a:t>
            </a:r>
          </a:p>
          <a:p>
            <a:pPr marL="228600" indent="-228600" fontAlgn="auto">
              <a:lnSpc>
                <a:spcPct val="100000"/>
              </a:lnSpc>
              <a:spcBef>
                <a:spcPts val="200"/>
              </a:spcBef>
              <a:spcAft>
                <a:spcPts val="0"/>
              </a:spcAft>
              <a:buFont typeface="Arial" panose="020B0604020202020204" pitchFamily="34" charset="0"/>
              <a:buAutoNum type="arabicPeriod"/>
            </a:pPr>
            <a:endParaRPr lang="en-US" sz="1000" dirty="0"/>
          </a:p>
          <a:p>
            <a:pPr fontAlgn="auto">
              <a:lnSpc>
                <a:spcPct val="100000"/>
              </a:lnSpc>
              <a:spcBef>
                <a:spcPts val="200"/>
              </a:spcBef>
              <a:spcAft>
                <a:spcPts val="0"/>
              </a:spcAft>
            </a:pPr>
            <a:endParaRPr lang="en-US" sz="1000" dirty="0"/>
          </a:p>
        </p:txBody>
      </p:sp>
      <p:sp>
        <p:nvSpPr>
          <p:cNvPr id="8" name="TextBox 7">
            <a:extLst>
              <a:ext uri="{FF2B5EF4-FFF2-40B4-BE49-F238E27FC236}">
                <a16:creationId xmlns:a16="http://schemas.microsoft.com/office/drawing/2014/main" id="{6B2AE05C-5A26-4F43-79CF-46BADAFB41FE}"/>
              </a:ext>
            </a:extLst>
          </p:cNvPr>
          <p:cNvSpPr txBox="1"/>
          <p:nvPr/>
        </p:nvSpPr>
        <p:spPr>
          <a:xfrm>
            <a:off x="6276337" y="3130785"/>
            <a:ext cx="2345579" cy="307777"/>
          </a:xfrm>
          <a:prstGeom prst="rect">
            <a:avLst/>
          </a:prstGeom>
          <a:noFill/>
        </p:spPr>
        <p:txBody>
          <a:bodyPr wrap="none" rtlCol="0">
            <a:spAutoFit/>
          </a:bodyPr>
          <a:lstStyle/>
          <a:p>
            <a:pPr algn="ctr"/>
            <a:r>
              <a:rPr lang="en-US" sz="1400" dirty="0">
                <a:latin typeface="+mn-lt"/>
              </a:rPr>
              <a:t>LLM transformer architecture</a:t>
            </a:r>
          </a:p>
        </p:txBody>
      </p:sp>
      <p:sp>
        <p:nvSpPr>
          <p:cNvPr id="9" name="TextBox 8">
            <a:extLst>
              <a:ext uri="{FF2B5EF4-FFF2-40B4-BE49-F238E27FC236}">
                <a16:creationId xmlns:a16="http://schemas.microsoft.com/office/drawing/2014/main" id="{6A44B61B-4F45-667C-AC04-48BE33C04DE4}"/>
              </a:ext>
            </a:extLst>
          </p:cNvPr>
          <p:cNvSpPr txBox="1"/>
          <p:nvPr/>
        </p:nvSpPr>
        <p:spPr>
          <a:xfrm>
            <a:off x="6345195" y="3386644"/>
            <a:ext cx="2207862" cy="646331"/>
          </a:xfrm>
          <a:prstGeom prst="rect">
            <a:avLst/>
          </a:prstGeom>
          <a:noFill/>
        </p:spPr>
        <p:txBody>
          <a:bodyPr wrap="square" rtlCol="0">
            <a:spAutoFit/>
          </a:bodyPr>
          <a:lstStyle/>
          <a:p>
            <a:pPr algn="ctr"/>
            <a:r>
              <a:rPr lang="en-US" sz="900" dirty="0">
                <a:latin typeface="+mn-lt"/>
              </a:rPr>
              <a:t>Vaswani A, et al</a:t>
            </a:r>
            <a:r>
              <a:rPr lang="en-US" sz="900" dirty="0">
                <a:effectLst/>
                <a:latin typeface="+mn-lt"/>
              </a:rPr>
              <a:t>. Attention is all you need. </a:t>
            </a:r>
            <a:br>
              <a:rPr lang="en-US" sz="900" dirty="0">
                <a:effectLst/>
                <a:latin typeface="+mn-lt"/>
              </a:rPr>
            </a:br>
            <a:r>
              <a:rPr lang="en-US" sz="900" i="1" dirty="0">
                <a:effectLst/>
                <a:latin typeface="+mn-lt"/>
              </a:rPr>
              <a:t>Published online 2017.</a:t>
            </a:r>
            <a:br>
              <a:rPr lang="en-US" sz="900" i="1" dirty="0">
                <a:effectLst/>
                <a:latin typeface="+mn-lt"/>
              </a:rPr>
            </a:br>
            <a:r>
              <a:rPr lang="en-US" sz="900" i="1" dirty="0">
                <a:effectLst/>
                <a:latin typeface="+mn-lt"/>
              </a:rPr>
              <a:t>doi:10.48550/ARXIV.1706.03762</a:t>
            </a:r>
          </a:p>
          <a:p>
            <a:pPr algn="ctr"/>
            <a:r>
              <a:rPr lang="en-US" sz="900" i="1" dirty="0">
                <a:latin typeface="+mn-lt"/>
              </a:rPr>
              <a:t>Cited &gt; 170,000 times</a:t>
            </a:r>
            <a:endParaRPr lang="en-US" sz="900" dirty="0">
              <a:effectLst/>
              <a:latin typeface="+mn-lt"/>
            </a:endParaRPr>
          </a:p>
        </p:txBody>
      </p:sp>
      <p:pic>
        <p:nvPicPr>
          <p:cNvPr id="5" name="Picture 4" descr="A diagram of a process&#10;&#10;Description automatically generated">
            <a:extLst>
              <a:ext uri="{FF2B5EF4-FFF2-40B4-BE49-F238E27FC236}">
                <a16:creationId xmlns:a16="http://schemas.microsoft.com/office/drawing/2014/main" id="{6945F309-E6A9-11DE-85B7-AE3B841F8138}"/>
              </a:ext>
            </a:extLst>
          </p:cNvPr>
          <p:cNvPicPr>
            <a:picLocks noChangeAspect="1"/>
          </p:cNvPicPr>
          <p:nvPr/>
        </p:nvPicPr>
        <p:blipFill>
          <a:blip r:embed="rId3"/>
          <a:stretch>
            <a:fillRect/>
          </a:stretch>
        </p:blipFill>
        <p:spPr>
          <a:xfrm>
            <a:off x="6524654" y="612566"/>
            <a:ext cx="1848945" cy="2571751"/>
          </a:xfrm>
          <a:prstGeom prst="rect">
            <a:avLst/>
          </a:prstGeom>
        </p:spPr>
      </p:pic>
      <p:sp>
        <p:nvSpPr>
          <p:cNvPr id="18" name="Freeform 17">
            <a:extLst>
              <a:ext uri="{FF2B5EF4-FFF2-40B4-BE49-F238E27FC236}">
                <a16:creationId xmlns:a16="http://schemas.microsoft.com/office/drawing/2014/main" id="{836E9C88-7A19-FE60-4362-A02D7A0AA7CA}"/>
              </a:ext>
            </a:extLst>
          </p:cNvPr>
          <p:cNvSpPr/>
          <p:nvPr/>
        </p:nvSpPr>
        <p:spPr>
          <a:xfrm>
            <a:off x="8041063" y="697584"/>
            <a:ext cx="377072" cy="2356701"/>
          </a:xfrm>
          <a:custGeom>
            <a:avLst/>
            <a:gdLst>
              <a:gd name="connsiteX0" fmla="*/ 9427 w 377072"/>
              <a:gd name="connsiteY0" fmla="*/ 0 h 2356701"/>
              <a:gd name="connsiteX1" fmla="*/ 377072 w 377072"/>
              <a:gd name="connsiteY1" fmla="*/ 0 h 2356701"/>
              <a:gd name="connsiteX2" fmla="*/ 377072 w 377072"/>
              <a:gd name="connsiteY2" fmla="*/ 2356701 h 2356701"/>
              <a:gd name="connsiteX3" fmla="*/ 0 w 377072"/>
              <a:gd name="connsiteY3" fmla="*/ 2356701 h 2356701"/>
            </a:gdLst>
            <a:ahLst/>
            <a:cxnLst>
              <a:cxn ang="0">
                <a:pos x="connsiteX0" y="connsiteY0"/>
              </a:cxn>
              <a:cxn ang="0">
                <a:pos x="connsiteX1" y="connsiteY1"/>
              </a:cxn>
              <a:cxn ang="0">
                <a:pos x="connsiteX2" y="connsiteY2"/>
              </a:cxn>
              <a:cxn ang="0">
                <a:pos x="connsiteX3" y="connsiteY3"/>
              </a:cxn>
            </a:cxnLst>
            <a:rect l="l" t="t" r="r" b="b"/>
            <a:pathLst>
              <a:path w="377072" h="2356701">
                <a:moveTo>
                  <a:pt x="9427" y="0"/>
                </a:moveTo>
                <a:lnTo>
                  <a:pt x="377072" y="0"/>
                </a:lnTo>
                <a:lnTo>
                  <a:pt x="377072" y="2356701"/>
                </a:lnTo>
                <a:lnTo>
                  <a:pt x="0" y="2356701"/>
                </a:lnTo>
              </a:path>
            </a:pathLst>
          </a:custGeom>
          <a:noFill/>
          <a:ln w="9525">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6E953FD-99DA-B5BF-E053-2749F9D2C796}"/>
              </a:ext>
            </a:extLst>
          </p:cNvPr>
          <p:cNvSpPr txBox="1"/>
          <p:nvPr/>
        </p:nvSpPr>
        <p:spPr>
          <a:xfrm rot="16200000">
            <a:off x="8269404" y="1707671"/>
            <a:ext cx="470000" cy="261610"/>
          </a:xfrm>
          <a:prstGeom prst="rect">
            <a:avLst/>
          </a:prstGeom>
          <a:noFill/>
        </p:spPr>
        <p:txBody>
          <a:bodyPr wrap="none" rtlCol="0">
            <a:spAutoFit/>
          </a:bodyPr>
          <a:lstStyle/>
          <a:p>
            <a:r>
              <a:rPr lang="en-US" sz="1100" dirty="0">
                <a:latin typeface="+mn-lt"/>
              </a:rPr>
              <a:t>cycle</a:t>
            </a:r>
          </a:p>
        </p:txBody>
      </p:sp>
      <p:sp>
        <p:nvSpPr>
          <p:cNvPr id="3" name="Content Placeholder 2">
            <a:extLst>
              <a:ext uri="{FF2B5EF4-FFF2-40B4-BE49-F238E27FC236}">
                <a16:creationId xmlns:a16="http://schemas.microsoft.com/office/drawing/2014/main" id="{42337E1F-6A2A-83AC-E181-1B3F48DD9C0B}"/>
              </a:ext>
            </a:extLst>
          </p:cNvPr>
          <p:cNvSpPr>
            <a:spLocks noGrp="1"/>
          </p:cNvSpPr>
          <p:nvPr>
            <p:ph idx="1"/>
          </p:nvPr>
        </p:nvSpPr>
        <p:spPr>
          <a:xfrm>
            <a:off x="628651" y="1164318"/>
            <a:ext cx="6158648" cy="2842072"/>
          </a:xfrm>
        </p:spPr>
        <p:txBody>
          <a:bodyPr>
            <a:normAutofit fontScale="85000" lnSpcReduction="10000"/>
          </a:bodyPr>
          <a:lstStyle/>
          <a:p>
            <a:pPr>
              <a:lnSpc>
                <a:spcPct val="110000"/>
              </a:lnSpc>
            </a:pPr>
            <a:r>
              <a:rPr lang="en-US" sz="1800" dirty="0"/>
              <a:t>Text generation (Large Language Models, LLMs; GPT, Claude, BERT, Llama)</a:t>
            </a:r>
          </a:p>
          <a:p>
            <a:pPr lvl="1">
              <a:lnSpc>
                <a:spcPct val="110000"/>
              </a:lnSpc>
            </a:pPr>
            <a:r>
              <a:rPr lang="en-US" sz="1500" dirty="0"/>
              <a:t>Large deep NN running on clusters of computers; text construction from word sequence probabilities and prompt context; “self-supervision”</a:t>
            </a:r>
          </a:p>
          <a:p>
            <a:pPr lvl="1">
              <a:lnSpc>
                <a:spcPct val="110000"/>
              </a:lnSpc>
            </a:pPr>
            <a:r>
              <a:rPr lang="en-US" sz="1600" dirty="0"/>
              <a:t>Knowledge search (question answering), rapid report/letter generation with data integration, summarization, decision support</a:t>
            </a:r>
          </a:p>
          <a:p>
            <a:pPr lvl="1">
              <a:lnSpc>
                <a:spcPct val="110000"/>
              </a:lnSpc>
            </a:pPr>
            <a:r>
              <a:rPr lang="en-US" sz="1600" dirty="0"/>
              <a:t>Reasonably convincing text but potential for inaccuracy</a:t>
            </a:r>
            <a:r>
              <a:rPr lang="en-US" sz="1600" baseline="30000" dirty="0"/>
              <a:t>1</a:t>
            </a:r>
          </a:p>
          <a:p>
            <a:pPr lvl="1">
              <a:lnSpc>
                <a:spcPct val="110000"/>
              </a:lnSpc>
            </a:pPr>
            <a:r>
              <a:rPr lang="en-US" sz="1600" dirty="0"/>
              <a:t>Reduction in performance over time (drift)</a:t>
            </a:r>
            <a:r>
              <a:rPr lang="en-US" sz="1600" baseline="30000" dirty="0"/>
              <a:t>2</a:t>
            </a:r>
            <a:r>
              <a:rPr lang="en-US" sz="1600" dirty="0"/>
              <a:t> and “hallucination;” </a:t>
            </a:r>
            <a:br>
              <a:rPr lang="en-US" sz="1600" dirty="0"/>
            </a:br>
            <a:r>
              <a:rPr lang="en-US" sz="1600" dirty="0"/>
              <a:t>validation and monitoring required</a:t>
            </a:r>
          </a:p>
          <a:p>
            <a:pPr>
              <a:lnSpc>
                <a:spcPct val="110000"/>
              </a:lnSpc>
            </a:pPr>
            <a:r>
              <a:rPr lang="en-US" sz="1800" dirty="0"/>
              <a:t>Image generation (DALL-E, Midjourney, Imagen), multimodal</a:t>
            </a:r>
          </a:p>
          <a:p>
            <a:pPr lvl="1">
              <a:lnSpc>
                <a:spcPct val="110000"/>
              </a:lnSpc>
            </a:pPr>
            <a:r>
              <a:rPr lang="en-US" sz="1500" dirty="0"/>
              <a:t>Sets of deep neural networks, text and/or image input</a:t>
            </a:r>
          </a:p>
          <a:p>
            <a:pPr lvl="1">
              <a:lnSpc>
                <a:spcPct val="110000"/>
              </a:lnSpc>
            </a:pPr>
            <a:r>
              <a:rPr lang="en-US" sz="1600" dirty="0"/>
              <a:t>Histology for education, image normalization,</a:t>
            </a:r>
            <a:r>
              <a:rPr lang="en-US" sz="1600" baseline="30000" dirty="0"/>
              <a:t>3</a:t>
            </a:r>
            <a:r>
              <a:rPr lang="en-US" sz="1600" dirty="0"/>
              <a:t> digital staining?</a:t>
            </a:r>
            <a:endParaRPr lang="en-US" dirty="0"/>
          </a:p>
        </p:txBody>
      </p:sp>
    </p:spTree>
    <p:extLst>
      <p:ext uri="{BB962C8B-B14F-4D97-AF65-F5344CB8AC3E}">
        <p14:creationId xmlns:p14="http://schemas.microsoft.com/office/powerpoint/2010/main" val="348641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0DDD-A2B7-1370-9DAB-14911CE0D9FA}"/>
              </a:ext>
            </a:extLst>
          </p:cNvPr>
          <p:cNvSpPr>
            <a:spLocks noGrp="1"/>
          </p:cNvSpPr>
          <p:nvPr>
            <p:ph type="title"/>
          </p:nvPr>
        </p:nvSpPr>
        <p:spPr>
          <a:xfrm>
            <a:off x="628649" y="273844"/>
            <a:ext cx="8068463" cy="994172"/>
          </a:xfrm>
        </p:spPr>
        <p:txBody>
          <a:bodyPr>
            <a:normAutofit/>
          </a:bodyPr>
          <a:lstStyle/>
          <a:p>
            <a:r>
              <a:rPr lang="en-US" b="1" dirty="0"/>
              <a:t>LLMs create and use embedding spaces</a:t>
            </a:r>
          </a:p>
        </p:txBody>
      </p:sp>
      <p:sp>
        <p:nvSpPr>
          <p:cNvPr id="3" name="Content Placeholder 2">
            <a:extLst>
              <a:ext uri="{FF2B5EF4-FFF2-40B4-BE49-F238E27FC236}">
                <a16:creationId xmlns:a16="http://schemas.microsoft.com/office/drawing/2014/main" id="{5BDACF7E-61B2-4FE2-9FEB-DB07941162FA}"/>
              </a:ext>
            </a:extLst>
          </p:cNvPr>
          <p:cNvSpPr>
            <a:spLocks noGrp="1"/>
          </p:cNvSpPr>
          <p:nvPr>
            <p:ph idx="1"/>
          </p:nvPr>
        </p:nvSpPr>
        <p:spPr>
          <a:xfrm>
            <a:off x="6517340" y="1132674"/>
            <a:ext cx="2179771" cy="3815844"/>
          </a:xfrm>
        </p:spPr>
        <p:txBody>
          <a:bodyPr>
            <a:normAutofit fontScale="92500" lnSpcReduction="10000"/>
          </a:bodyPr>
          <a:lstStyle/>
          <a:p>
            <a:r>
              <a:rPr lang="en-US" sz="2000" dirty="0"/>
              <a:t>Tokens and embedding</a:t>
            </a:r>
          </a:p>
          <a:p>
            <a:pPr lvl="1"/>
            <a:r>
              <a:rPr lang="en-US" sz="1700" dirty="0"/>
              <a:t>From processing large text libraries</a:t>
            </a:r>
          </a:p>
          <a:p>
            <a:r>
              <a:rPr lang="en-US" sz="2000" dirty="0"/>
              <a:t>Vector space</a:t>
            </a:r>
          </a:p>
          <a:p>
            <a:r>
              <a:rPr lang="en-US" sz="2000" dirty="0"/>
              <a:t>BERT example</a:t>
            </a:r>
          </a:p>
          <a:p>
            <a:pPr lvl="1"/>
            <a:r>
              <a:rPr lang="en-US" sz="1600" dirty="0"/>
              <a:t>30K tokens</a:t>
            </a:r>
          </a:p>
          <a:p>
            <a:pPr lvl="1"/>
            <a:r>
              <a:rPr lang="en-US" sz="1600" dirty="0"/>
              <a:t>768 dimensions</a:t>
            </a:r>
          </a:p>
          <a:p>
            <a:r>
              <a:rPr lang="en-US" sz="2000" dirty="0"/>
              <a:t>Current 1000 to 3000 dims</a:t>
            </a:r>
          </a:p>
          <a:p>
            <a:r>
              <a:rPr lang="en-US" sz="2000" dirty="0"/>
              <a:t>Tokens often used together are close in some dimensions</a:t>
            </a:r>
          </a:p>
        </p:txBody>
      </p:sp>
      <p:pic>
        <p:nvPicPr>
          <p:cNvPr id="5" name="Picture 4">
            <a:extLst>
              <a:ext uri="{FF2B5EF4-FFF2-40B4-BE49-F238E27FC236}">
                <a16:creationId xmlns:a16="http://schemas.microsoft.com/office/drawing/2014/main" id="{82F9D635-E5D1-AEC7-C09A-FDD7CE1FE476}"/>
              </a:ext>
            </a:extLst>
          </p:cNvPr>
          <p:cNvPicPr>
            <a:picLocks noChangeAspect="1"/>
          </p:cNvPicPr>
          <p:nvPr/>
        </p:nvPicPr>
        <p:blipFill>
          <a:blip r:embed="rId3"/>
          <a:stretch>
            <a:fillRect/>
          </a:stretch>
        </p:blipFill>
        <p:spPr>
          <a:xfrm>
            <a:off x="578257" y="1132675"/>
            <a:ext cx="5803262" cy="3736981"/>
          </a:xfrm>
          <a:prstGeom prst="rect">
            <a:avLst/>
          </a:prstGeom>
        </p:spPr>
      </p:pic>
      <p:sp>
        <p:nvSpPr>
          <p:cNvPr id="6" name="TextBox 5">
            <a:extLst>
              <a:ext uri="{FF2B5EF4-FFF2-40B4-BE49-F238E27FC236}">
                <a16:creationId xmlns:a16="http://schemas.microsoft.com/office/drawing/2014/main" id="{7956B8C3-2890-C482-FC24-48C59345C88B}"/>
              </a:ext>
            </a:extLst>
          </p:cNvPr>
          <p:cNvSpPr txBox="1"/>
          <p:nvPr/>
        </p:nvSpPr>
        <p:spPr>
          <a:xfrm>
            <a:off x="675631" y="4534984"/>
            <a:ext cx="5482976" cy="276999"/>
          </a:xfrm>
          <a:prstGeom prst="rect">
            <a:avLst/>
          </a:prstGeom>
          <a:noFill/>
        </p:spPr>
        <p:txBody>
          <a:bodyPr wrap="none" rtlCol="0">
            <a:spAutoFit/>
          </a:bodyPr>
          <a:lstStyle/>
          <a:p>
            <a:r>
              <a:rPr lang="en-US" sz="1200" i="0" u="none" strike="noStrike" dirty="0">
                <a:solidFill>
                  <a:srgbClr val="000000"/>
                </a:solidFill>
                <a:effectLst/>
                <a:latin typeface="+mn-lt"/>
              </a:rPr>
              <a:t>Hu Y. Visualizing BERT vocab/token </a:t>
            </a:r>
            <a:r>
              <a:rPr lang="en-US" sz="1200" dirty="0">
                <a:solidFill>
                  <a:srgbClr val="000000"/>
                </a:solidFill>
                <a:latin typeface="+mn-lt"/>
              </a:rPr>
              <a:t>e</a:t>
            </a:r>
            <a:r>
              <a:rPr lang="en-US" sz="1200" i="0" u="none" strike="noStrike" dirty="0">
                <a:solidFill>
                  <a:srgbClr val="000000"/>
                </a:solidFill>
                <a:effectLst/>
                <a:latin typeface="+mn-lt"/>
              </a:rPr>
              <a:t>mbeddings. http://</a:t>
            </a:r>
            <a:r>
              <a:rPr lang="en-US" sz="1200" i="0" u="none" strike="noStrike" dirty="0" err="1">
                <a:solidFill>
                  <a:srgbClr val="000000"/>
                </a:solidFill>
                <a:effectLst/>
                <a:latin typeface="+mn-lt"/>
              </a:rPr>
              <a:t>yifanhu.net</a:t>
            </a:r>
            <a:r>
              <a:rPr lang="en-US" sz="1200" i="0" u="none" strike="noStrike" dirty="0">
                <a:solidFill>
                  <a:srgbClr val="000000"/>
                </a:solidFill>
                <a:effectLst/>
                <a:latin typeface="+mn-lt"/>
              </a:rPr>
              <a:t>/BERT/</a:t>
            </a:r>
            <a:r>
              <a:rPr lang="en-US" sz="1200" i="0" u="none" strike="noStrike" dirty="0" err="1">
                <a:solidFill>
                  <a:srgbClr val="000000"/>
                </a:solidFill>
                <a:effectLst/>
                <a:latin typeface="+mn-lt"/>
              </a:rPr>
              <a:t>index.html</a:t>
            </a:r>
            <a:endParaRPr lang="en-US" sz="1200" dirty="0">
              <a:latin typeface="+mn-lt"/>
            </a:endParaRPr>
          </a:p>
        </p:txBody>
      </p:sp>
    </p:spTree>
    <p:extLst>
      <p:ext uri="{BB962C8B-B14F-4D97-AF65-F5344CB8AC3E}">
        <p14:creationId xmlns:p14="http://schemas.microsoft.com/office/powerpoint/2010/main" val="47872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83E5-3DEF-C2D0-1090-E28D0291D641}"/>
              </a:ext>
            </a:extLst>
          </p:cNvPr>
          <p:cNvSpPr>
            <a:spLocks noGrp="1"/>
          </p:cNvSpPr>
          <p:nvPr>
            <p:ph type="title"/>
          </p:nvPr>
        </p:nvSpPr>
        <p:spPr/>
        <p:txBody>
          <a:bodyPr/>
          <a:lstStyle/>
          <a:p>
            <a:r>
              <a:rPr lang="en-US" b="1" dirty="0"/>
              <a:t>Prompt “engineering” for LLMs</a:t>
            </a:r>
          </a:p>
        </p:txBody>
      </p:sp>
      <p:sp>
        <p:nvSpPr>
          <p:cNvPr id="3" name="Content Placeholder 2">
            <a:extLst>
              <a:ext uri="{FF2B5EF4-FFF2-40B4-BE49-F238E27FC236}">
                <a16:creationId xmlns:a16="http://schemas.microsoft.com/office/drawing/2014/main" id="{1B9E4874-DBA5-E0A4-7D23-12C0C7DCD88C}"/>
              </a:ext>
            </a:extLst>
          </p:cNvPr>
          <p:cNvSpPr>
            <a:spLocks noGrp="1"/>
          </p:cNvSpPr>
          <p:nvPr>
            <p:ph idx="1"/>
          </p:nvPr>
        </p:nvSpPr>
        <p:spPr>
          <a:xfrm>
            <a:off x="874619" y="1728892"/>
            <a:ext cx="4597774" cy="2862158"/>
          </a:xfrm>
        </p:spPr>
        <p:txBody>
          <a:bodyPr>
            <a:normAutofit/>
          </a:bodyPr>
          <a:lstStyle/>
          <a:p>
            <a:r>
              <a:rPr lang="en-US" dirty="0"/>
              <a:t>“Next word” probability machines</a:t>
            </a:r>
          </a:p>
          <a:p>
            <a:pPr lvl="1"/>
            <a:r>
              <a:rPr lang="en-US" dirty="0"/>
              <a:t>No logic; meaning is coincidental</a:t>
            </a:r>
          </a:p>
          <a:p>
            <a:pPr lvl="1"/>
            <a:r>
              <a:rPr lang="en-US" dirty="0"/>
              <a:t>“Temperature”</a:t>
            </a:r>
          </a:p>
          <a:p>
            <a:r>
              <a:rPr lang="en-US" dirty="0"/>
              <a:t>Prompt elements</a:t>
            </a:r>
          </a:p>
          <a:p>
            <a:pPr lvl="1"/>
            <a:r>
              <a:rPr lang="en-US" dirty="0"/>
              <a:t>Context window</a:t>
            </a:r>
          </a:p>
          <a:p>
            <a:r>
              <a:rPr lang="en-US" dirty="0"/>
              <a:t>RAG (retrieval-augmented generation)</a:t>
            </a:r>
          </a:p>
          <a:p>
            <a:r>
              <a:rPr lang="en-US" dirty="0"/>
              <a:t>Zero-shot, one-shot, few-shot</a:t>
            </a:r>
          </a:p>
          <a:p>
            <a:r>
              <a:rPr lang="en-US" dirty="0"/>
              <a:t>Chain-of-thought</a:t>
            </a:r>
          </a:p>
        </p:txBody>
      </p:sp>
      <p:sp>
        <p:nvSpPr>
          <p:cNvPr id="5" name="Rounded Rectangle 4">
            <a:extLst>
              <a:ext uri="{FF2B5EF4-FFF2-40B4-BE49-F238E27FC236}">
                <a16:creationId xmlns:a16="http://schemas.microsoft.com/office/drawing/2014/main" id="{1707D44C-B9F0-B079-67EF-5CE4A20B07E4}"/>
              </a:ext>
            </a:extLst>
          </p:cNvPr>
          <p:cNvSpPr/>
          <p:nvPr/>
        </p:nvSpPr>
        <p:spPr>
          <a:xfrm>
            <a:off x="5800166" y="1595717"/>
            <a:ext cx="2268070" cy="315354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10000"/>
              </a:lnSpc>
            </a:pPr>
            <a:r>
              <a:rPr lang="en-US" dirty="0"/>
              <a:t>Persona/role</a:t>
            </a:r>
          </a:p>
          <a:p>
            <a:pPr algn="ctr">
              <a:lnSpc>
                <a:spcPct val="110000"/>
              </a:lnSpc>
            </a:pPr>
            <a:r>
              <a:rPr lang="en-US" dirty="0"/>
              <a:t>Instruction</a:t>
            </a:r>
          </a:p>
          <a:p>
            <a:pPr algn="ctr">
              <a:lnSpc>
                <a:spcPct val="110000"/>
              </a:lnSpc>
            </a:pPr>
            <a:r>
              <a:rPr lang="en-US" dirty="0"/>
              <a:t>Input data</a:t>
            </a:r>
          </a:p>
          <a:p>
            <a:pPr algn="ctr">
              <a:lnSpc>
                <a:spcPct val="110000"/>
              </a:lnSpc>
            </a:pPr>
            <a:r>
              <a:rPr lang="en-US" dirty="0"/>
              <a:t>Context</a:t>
            </a:r>
          </a:p>
          <a:p>
            <a:pPr algn="ctr">
              <a:lnSpc>
                <a:spcPct val="110000"/>
              </a:lnSpc>
            </a:pPr>
            <a:r>
              <a:rPr lang="en-US" dirty="0"/>
              <a:t>Examples</a:t>
            </a:r>
          </a:p>
          <a:p>
            <a:pPr algn="ctr">
              <a:lnSpc>
                <a:spcPct val="110000"/>
              </a:lnSpc>
            </a:pPr>
            <a:r>
              <a:rPr lang="en-US" dirty="0"/>
              <a:t>Output format</a:t>
            </a:r>
          </a:p>
          <a:p>
            <a:pPr algn="ctr">
              <a:lnSpc>
                <a:spcPct val="110000"/>
              </a:lnSpc>
            </a:pPr>
            <a:r>
              <a:rPr lang="en-US" dirty="0"/>
              <a:t>Tone</a:t>
            </a:r>
          </a:p>
        </p:txBody>
      </p:sp>
      <p:sp>
        <p:nvSpPr>
          <p:cNvPr id="6" name="TextBox 5">
            <a:extLst>
              <a:ext uri="{FF2B5EF4-FFF2-40B4-BE49-F238E27FC236}">
                <a16:creationId xmlns:a16="http://schemas.microsoft.com/office/drawing/2014/main" id="{59B87344-2BAB-2C3C-A7A3-ECB9B575E737}"/>
              </a:ext>
            </a:extLst>
          </p:cNvPr>
          <p:cNvSpPr txBox="1"/>
          <p:nvPr/>
        </p:nvSpPr>
        <p:spPr>
          <a:xfrm>
            <a:off x="5609960" y="1134052"/>
            <a:ext cx="2648482" cy="461665"/>
          </a:xfrm>
          <a:prstGeom prst="rect">
            <a:avLst/>
          </a:prstGeom>
          <a:noFill/>
        </p:spPr>
        <p:txBody>
          <a:bodyPr wrap="none" rtlCol="0">
            <a:spAutoFit/>
          </a:bodyPr>
          <a:lstStyle/>
          <a:p>
            <a:pPr algn="ctr"/>
            <a:r>
              <a:rPr lang="en-US" dirty="0">
                <a:solidFill>
                  <a:schemeClr val="accent1">
                    <a:lumMod val="75000"/>
                  </a:schemeClr>
                </a:solidFill>
              </a:rPr>
              <a:t>Structured prompt</a:t>
            </a:r>
          </a:p>
        </p:txBody>
      </p:sp>
    </p:spTree>
    <p:extLst>
      <p:ext uri="{BB962C8B-B14F-4D97-AF65-F5344CB8AC3E}">
        <p14:creationId xmlns:p14="http://schemas.microsoft.com/office/powerpoint/2010/main" val="1253833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80C1-50DD-BF96-27FA-8D95370F4210}"/>
              </a:ext>
            </a:extLst>
          </p:cNvPr>
          <p:cNvSpPr>
            <a:spLocks noGrp="1"/>
          </p:cNvSpPr>
          <p:nvPr>
            <p:ph type="title"/>
          </p:nvPr>
        </p:nvSpPr>
        <p:spPr/>
        <p:txBody>
          <a:bodyPr/>
          <a:lstStyle/>
          <a:p>
            <a:r>
              <a:rPr lang="en-US" b="1" dirty="0"/>
              <a:t>Black box vs. transparency/</a:t>
            </a:r>
            <a:r>
              <a:rPr lang="en-US" b="1" dirty="0" err="1"/>
              <a:t>explainability</a:t>
            </a:r>
            <a:endParaRPr lang="en-US" b="1" dirty="0"/>
          </a:p>
        </p:txBody>
      </p:sp>
      <p:sp>
        <p:nvSpPr>
          <p:cNvPr id="3" name="Content Placeholder 2">
            <a:extLst>
              <a:ext uri="{FF2B5EF4-FFF2-40B4-BE49-F238E27FC236}">
                <a16:creationId xmlns:a16="http://schemas.microsoft.com/office/drawing/2014/main" id="{3E5D8036-9C52-DEB6-7AB0-4B687B8C2EF9}"/>
              </a:ext>
            </a:extLst>
          </p:cNvPr>
          <p:cNvSpPr>
            <a:spLocks noGrp="1"/>
          </p:cNvSpPr>
          <p:nvPr>
            <p:ph idx="1"/>
          </p:nvPr>
        </p:nvSpPr>
        <p:spPr>
          <a:xfrm>
            <a:off x="628650" y="1268016"/>
            <a:ext cx="2547257" cy="3486598"/>
          </a:xfrm>
        </p:spPr>
        <p:txBody>
          <a:bodyPr>
            <a:normAutofit/>
          </a:bodyPr>
          <a:lstStyle/>
          <a:p>
            <a:pPr>
              <a:lnSpc>
                <a:spcPct val="100000"/>
              </a:lnSpc>
            </a:pPr>
            <a:r>
              <a:rPr lang="en-US" sz="1400" dirty="0"/>
              <a:t>Black box: Unraveling how an ML model makes decisions may not be practical</a:t>
            </a:r>
          </a:p>
          <a:p>
            <a:pPr>
              <a:lnSpc>
                <a:spcPct val="100000"/>
              </a:lnSpc>
            </a:pPr>
            <a:r>
              <a:rPr lang="en-US" sz="1400" dirty="0"/>
              <a:t>Saliency maps indicate high values from convolutions</a:t>
            </a:r>
          </a:p>
          <a:p>
            <a:pPr>
              <a:lnSpc>
                <a:spcPct val="100000"/>
              </a:lnSpc>
            </a:pPr>
            <a:r>
              <a:rPr lang="en-US" sz="1400" dirty="0"/>
              <a:t>Indicate where the AI is looking</a:t>
            </a:r>
          </a:p>
          <a:p>
            <a:pPr>
              <a:lnSpc>
                <a:spcPct val="100000"/>
              </a:lnSpc>
            </a:pPr>
            <a:r>
              <a:rPr lang="en-US" sz="1400" dirty="0"/>
              <a:t>Don’t assume understanding of histologic features</a:t>
            </a:r>
          </a:p>
          <a:p>
            <a:pPr marL="0" indent="0">
              <a:lnSpc>
                <a:spcPct val="100000"/>
              </a:lnSpc>
              <a:buNone/>
              <a:tabLst>
                <a:tab pos="227013" algn="l"/>
              </a:tabLst>
            </a:pPr>
            <a:br>
              <a:rPr lang="en-US" sz="1200" dirty="0"/>
            </a:br>
            <a:r>
              <a:rPr lang="en-US" sz="1400" dirty="0"/>
              <a:t>A. 	Adenocarcinoma</a:t>
            </a:r>
            <a:br>
              <a:rPr lang="en-US" sz="1400" dirty="0"/>
            </a:br>
            <a:r>
              <a:rPr lang="en-US" sz="1400" dirty="0"/>
              <a:t>B. 	Tubular adenoma</a:t>
            </a:r>
            <a:br>
              <a:rPr lang="en-US" sz="1400" dirty="0"/>
            </a:br>
            <a:r>
              <a:rPr lang="en-US" sz="1400" dirty="0"/>
              <a:t>C. 	Villous adenoma</a:t>
            </a:r>
            <a:br>
              <a:rPr lang="en-US" sz="1400" dirty="0"/>
            </a:br>
            <a:r>
              <a:rPr lang="en-US" sz="1400" dirty="0"/>
              <a:t>D. 	Sessile villous adenoma</a:t>
            </a:r>
          </a:p>
        </p:txBody>
      </p:sp>
      <p:pic>
        <p:nvPicPr>
          <p:cNvPr id="5" name="Picture 4" descr="A picture containing background pattern&#10;&#10;Description automatically generated">
            <a:extLst>
              <a:ext uri="{FF2B5EF4-FFF2-40B4-BE49-F238E27FC236}">
                <a16:creationId xmlns:a16="http://schemas.microsoft.com/office/drawing/2014/main" id="{4778CD91-842D-397F-EC39-457CF9105034}"/>
              </a:ext>
            </a:extLst>
          </p:cNvPr>
          <p:cNvPicPr>
            <a:picLocks noChangeAspect="1"/>
          </p:cNvPicPr>
          <p:nvPr/>
        </p:nvPicPr>
        <p:blipFill>
          <a:blip r:embed="rId3"/>
          <a:stretch>
            <a:fillRect/>
          </a:stretch>
        </p:blipFill>
        <p:spPr>
          <a:xfrm>
            <a:off x="3347357" y="1126672"/>
            <a:ext cx="5412439" cy="3627942"/>
          </a:xfrm>
          <a:prstGeom prst="rect">
            <a:avLst/>
          </a:prstGeom>
        </p:spPr>
      </p:pic>
      <p:sp>
        <p:nvSpPr>
          <p:cNvPr id="6" name="TextBox 5">
            <a:extLst>
              <a:ext uri="{FF2B5EF4-FFF2-40B4-BE49-F238E27FC236}">
                <a16:creationId xmlns:a16="http://schemas.microsoft.com/office/drawing/2014/main" id="{77556436-E0DB-C8DD-12B8-2FFEC4F71DEE}"/>
              </a:ext>
            </a:extLst>
          </p:cNvPr>
          <p:cNvSpPr txBox="1"/>
          <p:nvPr/>
        </p:nvSpPr>
        <p:spPr>
          <a:xfrm>
            <a:off x="3347357" y="4754614"/>
            <a:ext cx="5555796" cy="369332"/>
          </a:xfrm>
          <a:prstGeom prst="rect">
            <a:avLst/>
          </a:prstGeom>
          <a:noFill/>
        </p:spPr>
        <p:txBody>
          <a:bodyPr wrap="square" rtlCol="0">
            <a:spAutoFit/>
          </a:bodyPr>
          <a:lstStyle/>
          <a:p>
            <a:pPr marL="7938"/>
            <a:r>
              <a:rPr lang="en-US" sz="900" dirty="0" err="1">
                <a:effectLst/>
              </a:rPr>
              <a:t>Byeon</a:t>
            </a:r>
            <a:r>
              <a:rPr lang="en-US" sz="900" dirty="0">
                <a:effectLst/>
              </a:rPr>
              <a:t> S-j, Park J, Cho YA, Cho BJ. Automated histological classification for digital pathology images of colonoscopy specimen via deep learning. </a:t>
            </a:r>
            <a:r>
              <a:rPr lang="en-US" sz="900" i="1" dirty="0">
                <a:effectLst/>
              </a:rPr>
              <a:t>Sci Rep</a:t>
            </a:r>
            <a:r>
              <a:rPr lang="en-US" sz="900" dirty="0">
                <a:effectLst/>
              </a:rPr>
              <a:t>. 2022;12(1):12804. doi:</a:t>
            </a:r>
            <a:r>
              <a:rPr lang="en-US" sz="900" dirty="0">
                <a:effectLst/>
                <a:hlinkClick r:id="rId4"/>
              </a:rPr>
              <a:t>10.1038/s41598-022-16885-x</a:t>
            </a:r>
            <a:endParaRPr lang="en-US" sz="900" dirty="0">
              <a:effectLst/>
            </a:endParaRPr>
          </a:p>
        </p:txBody>
      </p:sp>
    </p:spTree>
    <p:extLst>
      <p:ext uri="{BB962C8B-B14F-4D97-AF65-F5344CB8AC3E}">
        <p14:creationId xmlns:p14="http://schemas.microsoft.com/office/powerpoint/2010/main" val="4157257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1BF6-B500-AAC1-FA8C-FF357CC00A6B}"/>
              </a:ext>
            </a:extLst>
          </p:cNvPr>
          <p:cNvSpPr>
            <a:spLocks noGrp="1"/>
          </p:cNvSpPr>
          <p:nvPr>
            <p:ph type="title"/>
          </p:nvPr>
        </p:nvSpPr>
        <p:spPr/>
        <p:txBody>
          <a:bodyPr/>
          <a:lstStyle/>
          <a:p>
            <a:r>
              <a:rPr lang="en-US" b="1" dirty="0"/>
              <a:t>Evolving definition of ML “transparency”</a:t>
            </a:r>
          </a:p>
        </p:txBody>
      </p:sp>
      <p:sp>
        <p:nvSpPr>
          <p:cNvPr id="3" name="Content Placeholder 2">
            <a:extLst>
              <a:ext uri="{FF2B5EF4-FFF2-40B4-BE49-F238E27FC236}">
                <a16:creationId xmlns:a16="http://schemas.microsoft.com/office/drawing/2014/main" id="{2C87D529-7D2D-81A5-5DB7-49E68ACE1AFC}"/>
              </a:ext>
            </a:extLst>
          </p:cNvPr>
          <p:cNvSpPr>
            <a:spLocks noGrp="1"/>
          </p:cNvSpPr>
          <p:nvPr>
            <p:ph idx="1"/>
          </p:nvPr>
        </p:nvSpPr>
        <p:spPr/>
        <p:txBody>
          <a:bodyPr/>
          <a:lstStyle/>
          <a:p>
            <a:r>
              <a:rPr lang="en-US" dirty="0"/>
              <a:t>The degree to which appropriate information about a device—including its intended use, development, performance, and, when available, logic—is clearly communicated to stakeholders</a:t>
            </a:r>
            <a:endParaRPr lang="en-US" dirty="0">
              <a:effectLst/>
            </a:endParaRPr>
          </a:p>
          <a:p>
            <a:pPr lvl="1">
              <a:spcBef>
                <a:spcPts val="1200"/>
              </a:spcBef>
            </a:pPr>
            <a:r>
              <a:rPr lang="en-US" sz="1400" dirty="0" err="1">
                <a:effectLst/>
              </a:rPr>
              <a:t>Shick</a:t>
            </a:r>
            <a:r>
              <a:rPr lang="en-US" sz="1400" dirty="0">
                <a:effectLst/>
              </a:rPr>
              <a:t> AA, Webber CM, </a:t>
            </a:r>
            <a:r>
              <a:rPr lang="en-US" sz="1400" dirty="0" err="1">
                <a:effectLst/>
              </a:rPr>
              <a:t>Kiarashi</a:t>
            </a:r>
            <a:r>
              <a:rPr lang="en-US" sz="1400" dirty="0">
                <a:effectLst/>
              </a:rPr>
              <a:t> N, et al. Transparency of artificial intelligence/machine learning-enabled medical devices. </a:t>
            </a:r>
            <a:r>
              <a:rPr lang="en-US" sz="1400" i="1" dirty="0" err="1">
                <a:effectLst/>
              </a:rPr>
              <a:t>npj</a:t>
            </a:r>
            <a:r>
              <a:rPr lang="en-US" sz="1400" i="1" dirty="0">
                <a:effectLst/>
              </a:rPr>
              <a:t> Digit Med</a:t>
            </a:r>
            <a:r>
              <a:rPr lang="en-US" sz="1400" dirty="0">
                <a:effectLst/>
              </a:rPr>
              <a:t>. 2024;7(1):21. doi:</a:t>
            </a:r>
            <a:r>
              <a:rPr lang="en-US" sz="1400" dirty="0">
                <a:effectLst/>
                <a:hlinkClick r:id="rId3"/>
              </a:rPr>
              <a:t>10.1038/s41746-023-00992-8</a:t>
            </a:r>
            <a:endParaRPr lang="en-US" sz="1400" dirty="0"/>
          </a:p>
          <a:p>
            <a:pPr>
              <a:spcBef>
                <a:spcPts val="1800"/>
              </a:spcBef>
            </a:pPr>
            <a:r>
              <a:rPr lang="en-US" dirty="0"/>
              <a:t>Stakeholders must be aware when ML is used</a:t>
            </a:r>
          </a:p>
          <a:p>
            <a:pPr>
              <a:spcBef>
                <a:spcPts val="1800"/>
              </a:spcBef>
            </a:pPr>
            <a:r>
              <a:rPr lang="en-US" dirty="0"/>
              <a:t>Doesn’t require the ability to reproduce output by hand</a:t>
            </a:r>
          </a:p>
        </p:txBody>
      </p:sp>
    </p:spTree>
    <p:extLst>
      <p:ext uri="{BB962C8B-B14F-4D97-AF65-F5344CB8AC3E}">
        <p14:creationId xmlns:p14="http://schemas.microsoft.com/office/powerpoint/2010/main" val="4034528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A555-257D-2C69-D4CC-14EF69291C53}"/>
              </a:ext>
            </a:extLst>
          </p:cNvPr>
          <p:cNvSpPr>
            <a:spLocks noGrp="1"/>
          </p:cNvSpPr>
          <p:nvPr>
            <p:ph type="title"/>
          </p:nvPr>
        </p:nvSpPr>
        <p:spPr/>
        <p:txBody>
          <a:bodyPr/>
          <a:lstStyle/>
          <a:p>
            <a:r>
              <a:rPr lang="en-US" b="1" dirty="0"/>
              <a:t>General concepts in evaluating and using AI</a:t>
            </a:r>
          </a:p>
        </p:txBody>
      </p:sp>
      <p:sp>
        <p:nvSpPr>
          <p:cNvPr id="3" name="Content Placeholder 2">
            <a:extLst>
              <a:ext uri="{FF2B5EF4-FFF2-40B4-BE49-F238E27FC236}">
                <a16:creationId xmlns:a16="http://schemas.microsoft.com/office/drawing/2014/main" id="{42168340-B332-77E5-7B6B-ACC17C5320D2}"/>
              </a:ext>
            </a:extLst>
          </p:cNvPr>
          <p:cNvSpPr>
            <a:spLocks noGrp="1"/>
          </p:cNvSpPr>
          <p:nvPr>
            <p:ph idx="1"/>
          </p:nvPr>
        </p:nvSpPr>
        <p:spPr/>
        <p:txBody>
          <a:bodyPr/>
          <a:lstStyle/>
          <a:p>
            <a:r>
              <a:rPr lang="en-US" dirty="0"/>
              <a:t>Initial training/testing</a:t>
            </a:r>
          </a:p>
          <a:p>
            <a:r>
              <a:rPr lang="en-US" dirty="0"/>
              <a:t>Validation and verification</a:t>
            </a:r>
          </a:p>
          <a:p>
            <a:r>
              <a:rPr lang="en-US" dirty="0"/>
              <a:t>Generalizability</a:t>
            </a:r>
          </a:p>
          <a:p>
            <a:r>
              <a:rPr lang="en-US" dirty="0"/>
              <a:t>Performance metrics</a:t>
            </a:r>
          </a:p>
          <a:p>
            <a:r>
              <a:rPr lang="en-US" dirty="0"/>
              <a:t>Bias</a:t>
            </a:r>
          </a:p>
          <a:p>
            <a:r>
              <a:rPr lang="en-US" dirty="0"/>
              <a:t>Stability/brittleness</a:t>
            </a:r>
          </a:p>
          <a:p>
            <a:r>
              <a:rPr lang="en-US" dirty="0"/>
              <a:t>Similarity to lab test verification</a:t>
            </a:r>
          </a:p>
          <a:p>
            <a:r>
              <a:rPr lang="en-US" dirty="0"/>
              <a:t>Framework for AI evaluation and implementation</a:t>
            </a:r>
          </a:p>
        </p:txBody>
      </p:sp>
    </p:spTree>
    <p:extLst>
      <p:ext uri="{BB962C8B-B14F-4D97-AF65-F5344CB8AC3E}">
        <p14:creationId xmlns:p14="http://schemas.microsoft.com/office/powerpoint/2010/main" val="90872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a:xfrm>
            <a:off x="628650" y="272318"/>
            <a:ext cx="7886700" cy="994172"/>
          </a:xfrm>
        </p:spPr>
        <p:txBody>
          <a:bodyPr>
            <a:normAutofit/>
          </a:bodyPr>
          <a:lstStyle/>
          <a:p>
            <a:r>
              <a:rPr lang="en-US" dirty="0"/>
              <a:t>Model performance during training</a:t>
            </a:r>
            <a:endParaRPr lang="en-US" b="0" baseline="30000" dirty="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0"/>
            <a:ext cx="6909536" cy="2502219"/>
          </a:xfrm>
          <a:prstGeom prst="rect">
            <a:avLst/>
          </a:prstGeom>
        </p:spPr>
      </p:pic>
      <p:sp>
        <p:nvSpPr>
          <p:cNvPr id="10" name="TextBox 9">
            <a:extLst>
              <a:ext uri="{FF2B5EF4-FFF2-40B4-BE49-F238E27FC236}">
                <a16:creationId xmlns:a16="http://schemas.microsoft.com/office/drawing/2014/main" id="{CE20CACF-1C14-7947-B521-A7CACD7911E9}"/>
              </a:ext>
            </a:extLst>
          </p:cNvPr>
          <p:cNvSpPr txBox="1"/>
          <p:nvPr/>
        </p:nvSpPr>
        <p:spPr>
          <a:xfrm rot="16200000">
            <a:off x="574781" y="2371694"/>
            <a:ext cx="1265090" cy="400110"/>
          </a:xfrm>
          <a:prstGeom prst="rect">
            <a:avLst/>
          </a:prstGeom>
          <a:noFill/>
        </p:spPr>
        <p:txBody>
          <a:bodyPr wrap="none" rtlCol="0">
            <a:spAutoFit/>
          </a:bodyPr>
          <a:lstStyle/>
          <a:p>
            <a:pPr algn="ctr"/>
            <a:r>
              <a:rPr lang="en-US" sz="2000" dirty="0">
                <a:solidFill>
                  <a:schemeClr val="tx1">
                    <a:lumMod val="65000"/>
                    <a:lumOff val="35000"/>
                  </a:schemeClr>
                </a:solidFill>
              </a:rPr>
              <a:t>Error rate</a:t>
            </a:r>
          </a:p>
        </p:txBody>
      </p:sp>
      <p:sp>
        <p:nvSpPr>
          <p:cNvPr id="11" name="TextBox 10">
            <a:extLst>
              <a:ext uri="{FF2B5EF4-FFF2-40B4-BE49-F238E27FC236}">
                <a16:creationId xmlns:a16="http://schemas.microsoft.com/office/drawing/2014/main" id="{3AC8FD0A-8647-A246-8F5B-E4A9890AD6A9}"/>
              </a:ext>
            </a:extLst>
          </p:cNvPr>
          <p:cNvSpPr txBox="1"/>
          <p:nvPr/>
        </p:nvSpPr>
        <p:spPr>
          <a:xfrm>
            <a:off x="3925770" y="3822859"/>
            <a:ext cx="1872757" cy="400110"/>
          </a:xfrm>
          <a:prstGeom prst="rect">
            <a:avLst/>
          </a:prstGeom>
          <a:noFill/>
        </p:spPr>
        <p:txBody>
          <a:bodyPr wrap="none" rtlCol="0">
            <a:spAutoFit/>
          </a:bodyPr>
          <a:lstStyle/>
          <a:p>
            <a:pPr algn="ctr"/>
            <a:r>
              <a:rPr lang="en-US" sz="2000">
                <a:solidFill>
                  <a:schemeClr val="tx1">
                    <a:lumMod val="65000"/>
                    <a:lumOff val="35000"/>
                  </a:schemeClr>
                </a:solidFill>
              </a:rPr>
              <a:t>Training epoch</a:t>
            </a:r>
          </a:p>
        </p:txBody>
      </p:sp>
      <p:sp>
        <p:nvSpPr>
          <p:cNvPr id="12" name="TextBox 11">
            <a:extLst>
              <a:ext uri="{FF2B5EF4-FFF2-40B4-BE49-F238E27FC236}">
                <a16:creationId xmlns:a16="http://schemas.microsoft.com/office/drawing/2014/main" id="{F5149469-4CA7-8740-BF21-F399FF15B101}"/>
              </a:ext>
            </a:extLst>
          </p:cNvPr>
          <p:cNvSpPr txBox="1"/>
          <p:nvPr/>
        </p:nvSpPr>
        <p:spPr>
          <a:xfrm>
            <a:off x="6080407" y="1755403"/>
            <a:ext cx="2236510" cy="646331"/>
          </a:xfrm>
          <a:prstGeom prst="rect">
            <a:avLst/>
          </a:prstGeom>
          <a:noFill/>
        </p:spPr>
        <p:txBody>
          <a:bodyPr wrap="none" rtlCol="0">
            <a:spAutoFit/>
          </a:bodyPr>
          <a:lstStyle/>
          <a:p>
            <a:pPr algn="ctr"/>
            <a:r>
              <a:rPr lang="en-US" sz="1800" dirty="0"/>
              <a:t>Similar but separate</a:t>
            </a:r>
            <a:br>
              <a:rPr lang="en-US" sz="1800" dirty="0"/>
            </a:br>
            <a:r>
              <a:rPr lang="en-US" sz="1800" dirty="0"/>
              <a:t>test data</a:t>
            </a:r>
          </a:p>
        </p:txBody>
      </p:sp>
      <p:sp>
        <p:nvSpPr>
          <p:cNvPr id="13" name="TextBox 12">
            <a:extLst>
              <a:ext uri="{FF2B5EF4-FFF2-40B4-BE49-F238E27FC236}">
                <a16:creationId xmlns:a16="http://schemas.microsoft.com/office/drawing/2014/main" id="{183228B9-289E-A546-96BF-DC46E861ED0F}"/>
              </a:ext>
            </a:extLst>
          </p:cNvPr>
          <p:cNvSpPr txBox="1"/>
          <p:nvPr/>
        </p:nvSpPr>
        <p:spPr>
          <a:xfrm>
            <a:off x="1831833" y="3060274"/>
            <a:ext cx="1522596" cy="369332"/>
          </a:xfrm>
          <a:prstGeom prst="rect">
            <a:avLst/>
          </a:prstGeom>
          <a:noFill/>
        </p:spPr>
        <p:txBody>
          <a:bodyPr wrap="none" rtlCol="0">
            <a:spAutoFit/>
          </a:bodyPr>
          <a:lstStyle/>
          <a:p>
            <a:pPr algn="ctr"/>
            <a:r>
              <a:rPr lang="en-US" sz="1800" dirty="0"/>
              <a:t>Training data</a:t>
            </a:r>
          </a:p>
        </p:txBody>
      </p:sp>
      <p:cxnSp>
        <p:nvCxnSpPr>
          <p:cNvPr id="15" name="Straight Arrow Connector 14">
            <a:extLst>
              <a:ext uri="{FF2B5EF4-FFF2-40B4-BE49-F238E27FC236}">
                <a16:creationId xmlns:a16="http://schemas.microsoft.com/office/drawing/2014/main" id="{91038B05-CAE6-9149-8C65-0E4C41FC7122}"/>
              </a:ext>
            </a:extLst>
          </p:cNvPr>
          <p:cNvCxnSpPr>
            <a:cxnSpLocks/>
            <a:stCxn id="13" idx="3"/>
          </p:cNvCxnSpPr>
          <p:nvPr/>
        </p:nvCxnSpPr>
        <p:spPr>
          <a:xfrm flipV="1">
            <a:off x="3354429" y="3060274"/>
            <a:ext cx="475004" cy="18466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23BE1C8-95A3-544B-A8E0-36EE1A0C9FE0}"/>
              </a:ext>
            </a:extLst>
          </p:cNvPr>
          <p:cNvCxnSpPr>
            <a:cxnSpLocks/>
            <a:stCxn id="12" idx="2"/>
          </p:cNvCxnSpPr>
          <p:nvPr/>
        </p:nvCxnSpPr>
        <p:spPr>
          <a:xfrm>
            <a:off x="7198662" y="2401734"/>
            <a:ext cx="222311" cy="4180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4E3AE5C-2162-9ADC-7661-DDFEE3E8DA88}"/>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pic>
        <p:nvPicPr>
          <p:cNvPr id="14" name="Picture 13" descr="Diagram&#10;&#10;Description automatically generated">
            <a:extLst>
              <a:ext uri="{FF2B5EF4-FFF2-40B4-BE49-F238E27FC236}">
                <a16:creationId xmlns:a16="http://schemas.microsoft.com/office/drawing/2014/main" id="{71250263-69B4-BBF1-49E9-BADD44F1CDAC}"/>
              </a:ext>
            </a:extLst>
          </p:cNvPr>
          <p:cNvPicPr>
            <a:picLocks noChangeAspect="1"/>
          </p:cNvPicPr>
          <p:nvPr/>
        </p:nvPicPr>
        <p:blipFill>
          <a:blip r:embed="rId5"/>
          <a:stretch>
            <a:fillRect/>
          </a:stretch>
        </p:blipFill>
        <p:spPr>
          <a:xfrm>
            <a:off x="3872572" y="1276156"/>
            <a:ext cx="2059055" cy="1655064"/>
          </a:xfrm>
          <a:prstGeom prst="rect">
            <a:avLst/>
          </a:prstGeom>
        </p:spPr>
      </p:pic>
    </p:spTree>
    <p:extLst>
      <p:ext uri="{BB962C8B-B14F-4D97-AF65-F5344CB8AC3E}">
        <p14:creationId xmlns:p14="http://schemas.microsoft.com/office/powerpoint/2010/main" val="24985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par>
                          <p:cTn id="23" fill="hold">
                            <p:stCondLst>
                              <p:cond delay="500"/>
                            </p:stCondLst>
                            <p:childTnLst>
                              <p:par>
                                <p:cTn id="24" presetID="6" presetClass="emph" presetSubtype="0" fill="hold" nodeType="afterEffect">
                                  <p:stCondLst>
                                    <p:cond delay="0"/>
                                  </p:stCondLst>
                                  <p:childTnLst>
                                    <p:animScale>
                                      <p:cBhvr>
                                        <p:cTn id="25" dur="500" fill="hold"/>
                                        <p:tgtEl>
                                          <p:spTgt spid="9"/>
                                        </p:tgtEl>
                                      </p:cBhvr>
                                      <p:by x="10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dirty="0"/>
              <a:t>Model performance during training</a:t>
            </a:r>
            <a:endParaRPr lang="en-US" b="0" baseline="30000" dirty="0"/>
          </a:p>
        </p:txBody>
      </p:sp>
      <p:grpSp>
        <p:nvGrpSpPr>
          <p:cNvPr id="3" name="Group 2">
            <a:extLst>
              <a:ext uri="{FF2B5EF4-FFF2-40B4-BE49-F238E27FC236}">
                <a16:creationId xmlns:a16="http://schemas.microsoft.com/office/drawing/2014/main" id="{A2FD669F-D33A-AC49-B205-23EA43FA6A52}"/>
              </a:ext>
            </a:extLst>
          </p:cNvPr>
          <p:cNvGrpSpPr/>
          <p:nvPr/>
        </p:nvGrpSpPr>
        <p:grpSpPr>
          <a:xfrm>
            <a:off x="1007271" y="1941431"/>
            <a:ext cx="7309646" cy="1265090"/>
            <a:chOff x="1007271" y="1311048"/>
            <a:chExt cx="7309646" cy="1265090"/>
          </a:xfrm>
        </p:grpSpPr>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grpSp>
      <p:grpSp>
        <p:nvGrpSpPr>
          <p:cNvPr id="6" name="Group 5">
            <a:extLst>
              <a:ext uri="{FF2B5EF4-FFF2-40B4-BE49-F238E27FC236}">
                <a16:creationId xmlns:a16="http://schemas.microsoft.com/office/drawing/2014/main" id="{C82BCAC9-77B2-7A43-A500-E2575563DE5C}"/>
              </a:ext>
            </a:extLst>
          </p:cNvPr>
          <p:cNvGrpSpPr/>
          <p:nvPr/>
        </p:nvGrpSpPr>
        <p:grpSpPr>
          <a:xfrm>
            <a:off x="1407381" y="1781092"/>
            <a:ext cx="1550504" cy="2727466"/>
            <a:chOff x="1407381" y="1781092"/>
            <a:chExt cx="1550504" cy="2727466"/>
          </a:xfrm>
        </p:grpSpPr>
        <p:pic>
          <p:nvPicPr>
            <p:cNvPr id="10" name="Picture 9" descr="A close up of a piece of paper&#10;&#10;Description automatically generated">
              <a:extLst>
                <a:ext uri="{FF2B5EF4-FFF2-40B4-BE49-F238E27FC236}">
                  <a16:creationId xmlns:a16="http://schemas.microsoft.com/office/drawing/2014/main" id="{802322A1-C851-504C-80C2-853BF9082464}"/>
                </a:ext>
              </a:extLst>
            </p:cNvPr>
            <p:cNvPicPr>
              <a:picLocks noChangeAspect="1"/>
            </p:cNvPicPr>
            <p:nvPr/>
          </p:nvPicPr>
          <p:blipFill>
            <a:blip r:embed="rId4"/>
            <a:stretch>
              <a:fillRect/>
            </a:stretch>
          </p:blipFill>
          <p:spPr>
            <a:xfrm>
              <a:off x="1407381" y="2995386"/>
              <a:ext cx="1550504" cy="1513172"/>
            </a:xfrm>
            <a:prstGeom prst="rect">
              <a:avLst/>
            </a:prstGeom>
          </p:spPr>
        </p:pic>
        <p:cxnSp>
          <p:nvCxnSpPr>
            <p:cNvPr id="11" name="Straight Arrow Connector 10">
              <a:extLst>
                <a:ext uri="{FF2B5EF4-FFF2-40B4-BE49-F238E27FC236}">
                  <a16:creationId xmlns:a16="http://schemas.microsoft.com/office/drawing/2014/main" id="{988851E7-5EA6-9D43-B624-70059F120EDA}"/>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8631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6 1.35802E-6 L 0.00052 -0.12284 " pathEditMode="relative" rAng="0" ptsTypes="AA">
                                      <p:cBhvr>
                                        <p:cTn id="6" dur="1000" fill="hold"/>
                                        <p:tgtEl>
                                          <p:spTgt spid="3"/>
                                        </p:tgtEl>
                                        <p:attrNameLst>
                                          <p:attrName>ppt_x</p:attrName>
                                          <p:attrName>ppt_y</p:attrName>
                                        </p:attrNameLst>
                                      </p:cBhvr>
                                      <p:rCtr x="17" y="-6142"/>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spTree>
    <p:extLst>
      <p:ext uri="{BB962C8B-B14F-4D97-AF65-F5344CB8AC3E}">
        <p14:creationId xmlns:p14="http://schemas.microsoft.com/office/powerpoint/2010/main" val="994123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826BFB9F-C226-FE41-B455-1C6325BC16A5}"/>
              </a:ext>
            </a:extLst>
          </p:cNvPr>
          <p:cNvPicPr>
            <a:picLocks noChangeAspect="1"/>
          </p:cNvPicPr>
          <p:nvPr/>
        </p:nvPicPr>
        <p:blipFill>
          <a:blip r:embed="rId6"/>
          <a:stretch>
            <a:fillRect/>
          </a:stretch>
        </p:blipFill>
        <p:spPr>
          <a:xfrm>
            <a:off x="5702607" y="2992518"/>
            <a:ext cx="1533082" cy="1518076"/>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9A368C79-7D0F-3E42-BA4F-CC6E671A4051}"/>
              </a:ext>
            </a:extLst>
          </p:cNvPr>
          <p:cNvPicPr>
            <a:picLocks noChangeAspect="1"/>
          </p:cNvPicPr>
          <p:nvPr/>
        </p:nvPicPr>
        <p:blipFill>
          <a:blip r:embed="rId7"/>
          <a:stretch>
            <a:fillRect/>
          </a:stretch>
        </p:blipFill>
        <p:spPr>
          <a:xfrm>
            <a:off x="7291346" y="2992518"/>
            <a:ext cx="1528064" cy="1518076"/>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EA751FB-7AC2-7D4F-986F-6E6575723D66}"/>
              </a:ext>
            </a:extLst>
          </p:cNvPr>
          <p:cNvCxnSpPr>
            <a:cxnSpLocks/>
          </p:cNvCxnSpPr>
          <p:nvPr/>
        </p:nvCxnSpPr>
        <p:spPr>
          <a:xfrm flipH="1">
            <a:off x="6542660" y="2425148"/>
            <a:ext cx="629417" cy="56737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EF5BF22-B8FB-B249-B680-582C599625B2}"/>
              </a:ext>
            </a:extLst>
          </p:cNvPr>
          <p:cNvCxnSpPr>
            <a:cxnSpLocks/>
          </p:cNvCxnSpPr>
          <p:nvPr/>
        </p:nvCxnSpPr>
        <p:spPr>
          <a:xfrm>
            <a:off x="7203882" y="2154803"/>
            <a:ext cx="862073" cy="8377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spTree>
    <p:extLst>
      <p:ext uri="{BB962C8B-B14F-4D97-AF65-F5344CB8AC3E}">
        <p14:creationId xmlns:p14="http://schemas.microsoft.com/office/powerpoint/2010/main" val="2964021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E31BB0-1786-5C4C-8F3A-1680E0768B9F}"/>
              </a:ext>
            </a:extLst>
          </p:cNvPr>
          <p:cNvSpPr>
            <a:spLocks noGrp="1"/>
          </p:cNvSpPr>
          <p:nvPr>
            <p:ph type="title"/>
          </p:nvPr>
        </p:nvSpPr>
        <p:spPr/>
        <p:txBody>
          <a:bodyPr>
            <a:normAutofit/>
          </a:bodyPr>
          <a:lstStyle/>
          <a:p>
            <a:r>
              <a:rPr lang="en-US" dirty="0"/>
              <a:t>Why should clinicians learn about AI?</a:t>
            </a:r>
          </a:p>
        </p:txBody>
      </p:sp>
      <p:sp>
        <p:nvSpPr>
          <p:cNvPr id="7" name="Text Placeholder 6">
            <a:extLst>
              <a:ext uri="{FF2B5EF4-FFF2-40B4-BE49-F238E27FC236}">
                <a16:creationId xmlns:a16="http://schemas.microsoft.com/office/drawing/2014/main" id="{45CE73AF-46A3-3F4D-890E-79A2246C1D26}"/>
              </a:ext>
            </a:extLst>
          </p:cNvPr>
          <p:cNvSpPr>
            <a:spLocks noGrp="1"/>
          </p:cNvSpPr>
          <p:nvPr>
            <p:ph type="body" sz="quarter" idx="12"/>
          </p:nvPr>
        </p:nvSpPr>
        <p:spPr>
          <a:xfrm>
            <a:off x="726621" y="1042417"/>
            <a:ext cx="7731579" cy="3966232"/>
          </a:xfrm>
        </p:spPr>
        <p:txBody>
          <a:bodyPr/>
          <a:lstStyle/>
          <a:p>
            <a:r>
              <a:rPr lang="en-US" sz="1800" dirty="0">
                <a:latin typeface="+mn-lt"/>
              </a:rPr>
              <a:t>(Besides all the hype and fear)</a:t>
            </a:r>
          </a:p>
          <a:p>
            <a:pPr>
              <a:spcBef>
                <a:spcPts val="1100"/>
              </a:spcBef>
            </a:pPr>
            <a:r>
              <a:rPr lang="en-US" sz="1800" dirty="0">
                <a:latin typeface="+mn-lt"/>
              </a:rPr>
              <a:t>“AI will soon become ubiquitous in health care…over time, it is likely that every medical specialty will be influenced by AI, and some will be transformed.”</a:t>
            </a:r>
          </a:p>
          <a:p>
            <a:pPr>
              <a:spcBef>
                <a:spcPts val="1100"/>
              </a:spcBef>
            </a:pPr>
            <a:r>
              <a:rPr lang="en-US" sz="1800" dirty="0">
                <a:latin typeface="+mn-lt"/>
              </a:rPr>
              <a:t>“It is imperative that clinicians have the knowledge and skills to assess and determine the appropriate application of AI outputs, for their own clinical practice and for their patients.”</a:t>
            </a:r>
          </a:p>
          <a:p>
            <a:pPr>
              <a:spcBef>
                <a:spcPts val="1100"/>
              </a:spcBef>
            </a:pPr>
            <a:r>
              <a:rPr lang="en-US" sz="1800" dirty="0">
                <a:latin typeface="+mn-lt"/>
              </a:rPr>
              <a:t>“…a process analogous to the CLIA certification for laboratory studies could help ensure that not only are the criteria for adoption and implementation of algorithms rigorous but also that ongoing assessments of their applicability and accuracy occur.”</a:t>
            </a:r>
          </a:p>
        </p:txBody>
      </p:sp>
      <p:sp>
        <p:nvSpPr>
          <p:cNvPr id="8" name="TextBox 7">
            <a:extLst>
              <a:ext uri="{FF2B5EF4-FFF2-40B4-BE49-F238E27FC236}">
                <a16:creationId xmlns:a16="http://schemas.microsoft.com/office/drawing/2014/main" id="{B60013C0-3407-4846-BAEB-8908CE23BB9D}"/>
              </a:ext>
            </a:extLst>
          </p:cNvPr>
          <p:cNvSpPr txBox="1"/>
          <p:nvPr/>
        </p:nvSpPr>
        <p:spPr>
          <a:xfrm>
            <a:off x="3494314" y="4639316"/>
            <a:ext cx="4963886" cy="369332"/>
          </a:xfrm>
          <a:prstGeom prst="rect">
            <a:avLst/>
          </a:prstGeom>
          <a:noFill/>
        </p:spPr>
        <p:txBody>
          <a:bodyPr wrap="square" rtlCol="0">
            <a:spAutoFit/>
          </a:bodyPr>
          <a:lstStyle/>
          <a:p>
            <a:r>
              <a:rPr lang="en-US" sz="900" dirty="0"/>
              <a:t>James CA, Wachter RM, </a:t>
            </a:r>
            <a:r>
              <a:rPr lang="en-US" sz="900" dirty="0" err="1"/>
              <a:t>Woolliscroft</a:t>
            </a:r>
            <a:r>
              <a:rPr lang="en-US" sz="900" dirty="0"/>
              <a:t> JO. Preparing clinicians for a clinical world influenced by artificial intelligence. </a:t>
            </a:r>
            <a:r>
              <a:rPr lang="en-US" sz="900" i="1" dirty="0"/>
              <a:t>JAMA</a:t>
            </a:r>
            <a:r>
              <a:rPr lang="en-US" sz="900" dirty="0"/>
              <a:t>. Published online March 21, 2022. doi:</a:t>
            </a:r>
            <a:r>
              <a:rPr lang="en-US" sz="900" dirty="0">
                <a:hlinkClick r:id="rId2"/>
              </a:rPr>
              <a:t>10.1001/jama.2022.3580</a:t>
            </a:r>
            <a:endParaRPr lang="en-US" sz="900" dirty="0"/>
          </a:p>
        </p:txBody>
      </p:sp>
    </p:spTree>
    <p:extLst>
      <p:ext uri="{BB962C8B-B14F-4D97-AF65-F5344CB8AC3E}">
        <p14:creationId xmlns:p14="http://schemas.microsoft.com/office/powerpoint/2010/main" val="1537008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826BFB9F-C226-FE41-B455-1C6325BC16A5}"/>
              </a:ext>
            </a:extLst>
          </p:cNvPr>
          <p:cNvPicPr>
            <a:picLocks noChangeAspect="1"/>
          </p:cNvPicPr>
          <p:nvPr/>
        </p:nvPicPr>
        <p:blipFill>
          <a:blip r:embed="rId6"/>
          <a:stretch>
            <a:fillRect/>
          </a:stretch>
        </p:blipFill>
        <p:spPr>
          <a:xfrm>
            <a:off x="5702607" y="2992518"/>
            <a:ext cx="1533082" cy="1518076"/>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9A368C79-7D0F-3E42-BA4F-CC6E671A4051}"/>
              </a:ext>
            </a:extLst>
          </p:cNvPr>
          <p:cNvPicPr>
            <a:picLocks noChangeAspect="1"/>
          </p:cNvPicPr>
          <p:nvPr/>
        </p:nvPicPr>
        <p:blipFill>
          <a:blip r:embed="rId7"/>
          <a:stretch>
            <a:fillRect/>
          </a:stretch>
        </p:blipFill>
        <p:spPr>
          <a:xfrm>
            <a:off x="7291346" y="2992518"/>
            <a:ext cx="1528064" cy="1518076"/>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EA751FB-7AC2-7D4F-986F-6E6575723D66}"/>
              </a:ext>
            </a:extLst>
          </p:cNvPr>
          <p:cNvCxnSpPr>
            <a:cxnSpLocks/>
          </p:cNvCxnSpPr>
          <p:nvPr/>
        </p:nvCxnSpPr>
        <p:spPr>
          <a:xfrm flipH="1">
            <a:off x="6542660" y="2425148"/>
            <a:ext cx="629417" cy="56737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EF5BF22-B8FB-B249-B680-582C599625B2}"/>
              </a:ext>
            </a:extLst>
          </p:cNvPr>
          <p:cNvCxnSpPr>
            <a:cxnSpLocks/>
          </p:cNvCxnSpPr>
          <p:nvPr/>
        </p:nvCxnSpPr>
        <p:spPr>
          <a:xfrm>
            <a:off x="7203882" y="2154803"/>
            <a:ext cx="862073" cy="8377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EF43BD6-4883-8C4F-8DF8-24250AC43109}"/>
              </a:ext>
            </a:extLst>
          </p:cNvPr>
          <p:cNvSpPr txBox="1"/>
          <p:nvPr/>
        </p:nvSpPr>
        <p:spPr>
          <a:xfrm>
            <a:off x="1686343" y="1110701"/>
            <a:ext cx="992579" cy="369332"/>
          </a:xfrm>
          <a:prstGeom prst="rect">
            <a:avLst/>
          </a:prstGeom>
          <a:noFill/>
          <a:ln>
            <a:noFill/>
          </a:ln>
        </p:spPr>
        <p:txBody>
          <a:bodyPr wrap="none" rtlCol="0">
            <a:spAutoFit/>
          </a:bodyPr>
          <a:lstStyle/>
          <a:p>
            <a:pPr algn="ctr"/>
            <a:r>
              <a:rPr lang="en-US" sz="1800" dirty="0">
                <a:solidFill>
                  <a:srgbClr val="C00000"/>
                </a:solidFill>
              </a:rPr>
              <a:t>Underfit</a:t>
            </a:r>
          </a:p>
        </p:txBody>
      </p:sp>
      <p:sp>
        <p:nvSpPr>
          <p:cNvPr id="16" name="TextBox 15">
            <a:extLst>
              <a:ext uri="{FF2B5EF4-FFF2-40B4-BE49-F238E27FC236}">
                <a16:creationId xmlns:a16="http://schemas.microsoft.com/office/drawing/2014/main" id="{7A2E0340-BA00-E544-83A5-B64CD943434A}"/>
              </a:ext>
            </a:extLst>
          </p:cNvPr>
          <p:cNvSpPr txBox="1"/>
          <p:nvPr/>
        </p:nvSpPr>
        <p:spPr>
          <a:xfrm>
            <a:off x="4283926" y="1110701"/>
            <a:ext cx="872996" cy="369332"/>
          </a:xfrm>
          <a:prstGeom prst="rect">
            <a:avLst/>
          </a:prstGeom>
          <a:noFill/>
          <a:ln>
            <a:noFill/>
          </a:ln>
        </p:spPr>
        <p:txBody>
          <a:bodyPr wrap="none" rtlCol="0">
            <a:spAutoFit/>
          </a:bodyPr>
          <a:lstStyle/>
          <a:p>
            <a:pPr algn="ctr"/>
            <a:r>
              <a:rPr lang="en-US" sz="1800">
                <a:solidFill>
                  <a:srgbClr val="C00000"/>
                </a:solidFill>
              </a:rPr>
              <a:t>Well fit</a:t>
            </a:r>
          </a:p>
        </p:txBody>
      </p:sp>
      <p:sp>
        <p:nvSpPr>
          <p:cNvPr id="19" name="TextBox 18">
            <a:extLst>
              <a:ext uri="{FF2B5EF4-FFF2-40B4-BE49-F238E27FC236}">
                <a16:creationId xmlns:a16="http://schemas.microsoft.com/office/drawing/2014/main" id="{C027FD62-8FF1-B742-86EE-11CD03BBA44E}"/>
              </a:ext>
            </a:extLst>
          </p:cNvPr>
          <p:cNvSpPr txBox="1"/>
          <p:nvPr/>
        </p:nvSpPr>
        <p:spPr>
          <a:xfrm>
            <a:off x="6803521" y="1110701"/>
            <a:ext cx="864339" cy="369332"/>
          </a:xfrm>
          <a:prstGeom prst="rect">
            <a:avLst/>
          </a:prstGeom>
          <a:noFill/>
          <a:ln>
            <a:noFill/>
          </a:ln>
        </p:spPr>
        <p:txBody>
          <a:bodyPr wrap="none" rtlCol="0">
            <a:spAutoFit/>
          </a:bodyPr>
          <a:lstStyle/>
          <a:p>
            <a:pPr algn="ctr"/>
            <a:r>
              <a:rPr lang="en-US" sz="1800">
                <a:solidFill>
                  <a:srgbClr val="C00000"/>
                </a:solidFill>
              </a:rPr>
              <a:t>Overfit</a:t>
            </a:r>
          </a:p>
        </p:txBody>
      </p:sp>
      <p:sp>
        <p:nvSpPr>
          <p:cNvPr id="22" name="TextBox 21">
            <a:extLst>
              <a:ext uri="{FF2B5EF4-FFF2-40B4-BE49-F238E27FC236}">
                <a16:creationId xmlns:a16="http://schemas.microsoft.com/office/drawing/2014/main" id="{1555EA92-4AFF-FD47-AA8B-BA08705E4463}"/>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grpSp>
        <p:nvGrpSpPr>
          <p:cNvPr id="7" name="Group 6">
            <a:extLst>
              <a:ext uri="{FF2B5EF4-FFF2-40B4-BE49-F238E27FC236}">
                <a16:creationId xmlns:a16="http://schemas.microsoft.com/office/drawing/2014/main" id="{4CB9D0F9-18D0-AE4F-B5CA-0427AD75824D}"/>
              </a:ext>
            </a:extLst>
          </p:cNvPr>
          <p:cNvGrpSpPr/>
          <p:nvPr/>
        </p:nvGrpSpPr>
        <p:grpSpPr>
          <a:xfrm>
            <a:off x="865662" y="4558474"/>
            <a:ext cx="7789154" cy="338554"/>
            <a:chOff x="865662" y="4558474"/>
            <a:chExt cx="7789154" cy="338554"/>
          </a:xfrm>
        </p:grpSpPr>
        <p:sp>
          <p:nvSpPr>
            <p:cNvPr id="4" name="TextBox 3">
              <a:extLst>
                <a:ext uri="{FF2B5EF4-FFF2-40B4-BE49-F238E27FC236}">
                  <a16:creationId xmlns:a16="http://schemas.microsoft.com/office/drawing/2014/main" id="{2DE91BEA-2CAA-084E-B526-2C1B3F54F0C2}"/>
                </a:ext>
              </a:extLst>
            </p:cNvPr>
            <p:cNvSpPr txBox="1"/>
            <p:nvPr/>
          </p:nvSpPr>
          <p:spPr>
            <a:xfrm>
              <a:off x="865662" y="4558474"/>
              <a:ext cx="2633940" cy="338554"/>
            </a:xfrm>
            <a:prstGeom prst="rect">
              <a:avLst/>
            </a:prstGeom>
            <a:noFill/>
          </p:spPr>
          <p:txBody>
            <a:bodyPr wrap="square" rtlCol="0">
              <a:spAutoFit/>
            </a:bodyPr>
            <a:lstStyle/>
            <a:p>
              <a:pPr algn="ctr"/>
              <a:r>
                <a:rPr lang="en-US" sz="1600" dirty="0">
                  <a:solidFill>
                    <a:srgbClr val="C00000"/>
                  </a:solidFill>
                </a:rPr>
                <a:t>Consistently inaccurate</a:t>
              </a:r>
            </a:p>
          </p:txBody>
        </p:sp>
        <p:sp>
          <p:nvSpPr>
            <p:cNvPr id="20" name="TextBox 19">
              <a:extLst>
                <a:ext uri="{FF2B5EF4-FFF2-40B4-BE49-F238E27FC236}">
                  <a16:creationId xmlns:a16="http://schemas.microsoft.com/office/drawing/2014/main" id="{19F58F95-D9EB-1445-BD82-07461FD78A1F}"/>
                </a:ext>
              </a:extLst>
            </p:cNvPr>
            <p:cNvSpPr txBox="1"/>
            <p:nvPr/>
          </p:nvSpPr>
          <p:spPr>
            <a:xfrm>
              <a:off x="3298303" y="4558474"/>
              <a:ext cx="2711608" cy="338554"/>
            </a:xfrm>
            <a:prstGeom prst="rect">
              <a:avLst/>
            </a:prstGeom>
            <a:noFill/>
          </p:spPr>
          <p:txBody>
            <a:bodyPr wrap="square" rtlCol="0">
              <a:spAutoFit/>
            </a:bodyPr>
            <a:lstStyle/>
            <a:p>
              <a:pPr algn="ctr"/>
              <a:r>
                <a:rPr lang="en-US" sz="1600" dirty="0">
                  <a:solidFill>
                    <a:srgbClr val="C00000"/>
                  </a:solidFill>
                </a:rPr>
                <a:t>Consistently ~accurate</a:t>
              </a:r>
            </a:p>
          </p:txBody>
        </p:sp>
        <p:sp>
          <p:nvSpPr>
            <p:cNvPr id="24" name="TextBox 23">
              <a:extLst>
                <a:ext uri="{FF2B5EF4-FFF2-40B4-BE49-F238E27FC236}">
                  <a16:creationId xmlns:a16="http://schemas.microsoft.com/office/drawing/2014/main" id="{13A1289E-F48A-4246-920D-8350CE83C14F}"/>
                </a:ext>
              </a:extLst>
            </p:cNvPr>
            <p:cNvSpPr txBox="1"/>
            <p:nvPr/>
          </p:nvSpPr>
          <p:spPr>
            <a:xfrm>
              <a:off x="5927876" y="4558474"/>
              <a:ext cx="2726940" cy="338554"/>
            </a:xfrm>
            <a:prstGeom prst="rect">
              <a:avLst/>
            </a:prstGeom>
            <a:noFill/>
          </p:spPr>
          <p:txBody>
            <a:bodyPr wrap="square" rtlCol="0">
              <a:spAutoFit/>
            </a:bodyPr>
            <a:lstStyle/>
            <a:p>
              <a:pPr algn="ctr"/>
              <a:r>
                <a:rPr lang="en-US" sz="1600" dirty="0">
                  <a:solidFill>
                    <a:srgbClr val="C00000"/>
                  </a:solidFill>
                </a:rPr>
                <a:t>Inconsistent (high variance)</a:t>
              </a:r>
            </a:p>
          </p:txBody>
        </p:sp>
      </p:grpSp>
      <p:sp>
        <p:nvSpPr>
          <p:cNvPr id="10" name="TextBox 9">
            <a:extLst>
              <a:ext uri="{FF2B5EF4-FFF2-40B4-BE49-F238E27FC236}">
                <a16:creationId xmlns:a16="http://schemas.microsoft.com/office/drawing/2014/main" id="{214949B2-50BE-E372-EC49-1C8C0AE28E05}"/>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8"/>
              </a:rPr>
              <a:t>10.5858/arpa.2020-0541-cp</a:t>
            </a:r>
            <a:endParaRPr lang="en-US" sz="900" dirty="0">
              <a:latin typeface="+mn-lt"/>
            </a:endParaRPr>
          </a:p>
        </p:txBody>
      </p:sp>
    </p:spTree>
    <p:extLst>
      <p:ext uri="{BB962C8B-B14F-4D97-AF65-F5344CB8AC3E}">
        <p14:creationId xmlns:p14="http://schemas.microsoft.com/office/powerpoint/2010/main" val="3670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38DD-E31D-AA43-8EC0-33B5287EE3E0}"/>
              </a:ext>
            </a:extLst>
          </p:cNvPr>
          <p:cNvSpPr>
            <a:spLocks noGrp="1"/>
          </p:cNvSpPr>
          <p:nvPr>
            <p:ph type="title"/>
          </p:nvPr>
        </p:nvSpPr>
        <p:spPr/>
        <p:txBody>
          <a:bodyPr/>
          <a:lstStyle/>
          <a:p>
            <a:r>
              <a:rPr lang="en-US" dirty="0"/>
              <a:t>Performance metrics for classifiers</a:t>
            </a:r>
          </a:p>
        </p:txBody>
      </p:sp>
      <p:sp>
        <p:nvSpPr>
          <p:cNvPr id="3" name="Text Placeholder 2">
            <a:extLst>
              <a:ext uri="{FF2B5EF4-FFF2-40B4-BE49-F238E27FC236}">
                <a16:creationId xmlns:a16="http://schemas.microsoft.com/office/drawing/2014/main" id="{13448EB1-0E2C-064E-9A7D-4E35E85A5BC7}"/>
              </a:ext>
            </a:extLst>
          </p:cNvPr>
          <p:cNvSpPr>
            <a:spLocks noGrp="1"/>
          </p:cNvSpPr>
          <p:nvPr>
            <p:ph type="body" sz="quarter" idx="12"/>
          </p:nvPr>
        </p:nvSpPr>
        <p:spPr>
          <a:xfrm>
            <a:off x="628650" y="1145445"/>
            <a:ext cx="5669708" cy="3807117"/>
          </a:xfrm>
        </p:spPr>
        <p:txBody>
          <a:bodyPr>
            <a:normAutofit/>
          </a:bodyPr>
          <a:lstStyle/>
          <a:p>
            <a:r>
              <a:rPr lang="en-US" dirty="0"/>
              <a:t>Accuracy of class assignment: </a:t>
            </a:r>
            <a:r>
              <a:rPr lang="en-US" b="1" i="1" dirty="0"/>
              <a:t>Discrimination</a:t>
            </a:r>
          </a:p>
          <a:p>
            <a:pPr lvl="1">
              <a:buClr>
                <a:schemeClr val="tx1"/>
              </a:buClr>
              <a:buSzPct val="100000"/>
            </a:pPr>
            <a:r>
              <a:rPr lang="en-US" dirty="0"/>
              <a:t>Generally familiar metrics: sensitivity (recall), specificity, PPV (precision), ROC AUC</a:t>
            </a:r>
          </a:p>
          <a:p>
            <a:pPr lvl="1">
              <a:buClr>
                <a:schemeClr val="tx1"/>
              </a:buClr>
              <a:buSzPct val="100000"/>
            </a:pPr>
            <a:r>
              <a:rPr lang="en-US" dirty="0"/>
              <a:t>Also F score, PR AUC, FROC, and others</a:t>
            </a:r>
          </a:p>
          <a:p>
            <a:pPr>
              <a:spcBef>
                <a:spcPts val="7000"/>
              </a:spcBef>
            </a:pPr>
            <a:r>
              <a:rPr lang="en-US" dirty="0"/>
              <a:t>Accuracy of class probability prediction: </a:t>
            </a:r>
            <a:r>
              <a:rPr lang="en-US" b="1" i="1" dirty="0"/>
              <a:t>Calibration</a:t>
            </a:r>
          </a:p>
          <a:p>
            <a:pPr lvl="1">
              <a:buClr>
                <a:schemeClr val="tx1"/>
              </a:buClr>
              <a:buSzPct val="100000"/>
            </a:pPr>
            <a:r>
              <a:rPr lang="en-US" dirty="0"/>
              <a:t>Measured as overall observed/expected, </a:t>
            </a:r>
            <a:br>
              <a:rPr lang="en-US" dirty="0"/>
            </a:br>
            <a:r>
              <a:rPr lang="en-US" dirty="0"/>
              <a:t>or calibration curve</a:t>
            </a:r>
          </a:p>
          <a:p>
            <a:pPr lvl="1">
              <a:buClr>
                <a:schemeClr val="tx1"/>
              </a:buClr>
              <a:buSzPct val="100000"/>
            </a:pPr>
            <a:r>
              <a:rPr lang="en-US" dirty="0"/>
              <a:t>Generally familiar concepts analogous to linearity</a:t>
            </a:r>
          </a:p>
        </p:txBody>
      </p:sp>
      <p:sp>
        <p:nvSpPr>
          <p:cNvPr id="6" name="Rectangle 5">
            <a:extLst>
              <a:ext uri="{FF2B5EF4-FFF2-40B4-BE49-F238E27FC236}">
                <a16:creationId xmlns:a16="http://schemas.microsoft.com/office/drawing/2014/main" id="{D7E80AD8-89DA-FB4A-9E14-751E978F342E}"/>
              </a:ext>
            </a:extLst>
          </p:cNvPr>
          <p:cNvSpPr/>
          <p:nvPr/>
        </p:nvSpPr>
        <p:spPr>
          <a:xfrm>
            <a:off x="6868434" y="3334649"/>
            <a:ext cx="1332690" cy="133269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7037660-F9ED-654C-926B-71C7234D5B46}"/>
              </a:ext>
            </a:extLst>
          </p:cNvPr>
          <p:cNvCxnSpPr/>
          <p:nvPr/>
        </p:nvCxnSpPr>
        <p:spPr>
          <a:xfrm flipV="1">
            <a:off x="7043531" y="3509682"/>
            <a:ext cx="982494" cy="99222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8DD5A0F-ABE7-B645-90EA-044A1D56C427}"/>
              </a:ext>
            </a:extLst>
          </p:cNvPr>
          <p:cNvSpPr txBox="1"/>
          <p:nvPr/>
        </p:nvSpPr>
        <p:spPr>
          <a:xfrm rot="16200000">
            <a:off x="6233112" y="3847105"/>
            <a:ext cx="920445" cy="307777"/>
          </a:xfrm>
          <a:prstGeom prst="rect">
            <a:avLst/>
          </a:prstGeom>
          <a:noFill/>
        </p:spPr>
        <p:txBody>
          <a:bodyPr wrap="none" rtlCol="0">
            <a:spAutoFit/>
          </a:bodyPr>
          <a:lstStyle/>
          <a:p>
            <a:pPr algn="ctr"/>
            <a:r>
              <a:rPr lang="en-US" sz="1400"/>
              <a:t>observed</a:t>
            </a:r>
          </a:p>
        </p:txBody>
      </p:sp>
      <p:sp>
        <p:nvSpPr>
          <p:cNvPr id="10" name="TextBox 9">
            <a:extLst>
              <a:ext uri="{FF2B5EF4-FFF2-40B4-BE49-F238E27FC236}">
                <a16:creationId xmlns:a16="http://schemas.microsoft.com/office/drawing/2014/main" id="{7376DA1A-2706-3340-8661-B3852D0ADAAF}"/>
              </a:ext>
            </a:extLst>
          </p:cNvPr>
          <p:cNvSpPr txBox="1"/>
          <p:nvPr/>
        </p:nvSpPr>
        <p:spPr>
          <a:xfrm>
            <a:off x="6627323" y="4644785"/>
            <a:ext cx="1814920" cy="307777"/>
          </a:xfrm>
          <a:prstGeom prst="rect">
            <a:avLst/>
          </a:prstGeom>
          <a:noFill/>
        </p:spPr>
        <p:txBody>
          <a:bodyPr wrap="none" rtlCol="0">
            <a:spAutoFit/>
          </a:bodyPr>
          <a:lstStyle/>
          <a:p>
            <a:pPr algn="ctr"/>
            <a:r>
              <a:rPr lang="en-US" sz="1400"/>
              <a:t>expected (predicted)</a:t>
            </a:r>
          </a:p>
        </p:txBody>
      </p:sp>
      <p:sp>
        <p:nvSpPr>
          <p:cNvPr id="11" name="TextBox 10">
            <a:extLst>
              <a:ext uri="{FF2B5EF4-FFF2-40B4-BE49-F238E27FC236}">
                <a16:creationId xmlns:a16="http://schemas.microsoft.com/office/drawing/2014/main" id="{68ABA27F-5F96-9140-BF94-109553A233F8}"/>
              </a:ext>
            </a:extLst>
          </p:cNvPr>
          <p:cNvSpPr txBox="1"/>
          <p:nvPr/>
        </p:nvSpPr>
        <p:spPr>
          <a:xfrm>
            <a:off x="6551909" y="2937172"/>
            <a:ext cx="1906291" cy="307777"/>
          </a:xfrm>
          <a:prstGeom prst="rect">
            <a:avLst/>
          </a:prstGeom>
          <a:noFill/>
        </p:spPr>
        <p:txBody>
          <a:bodyPr wrap="none" rtlCol="0">
            <a:spAutoFit/>
          </a:bodyPr>
          <a:lstStyle/>
          <a:p>
            <a:pPr algn="ctr"/>
            <a:r>
              <a:rPr lang="en-US" sz="1400" b="1"/>
              <a:t>AI Calibration Curve</a:t>
            </a:r>
          </a:p>
        </p:txBody>
      </p:sp>
      <p:pic>
        <p:nvPicPr>
          <p:cNvPr id="7" name="Picture 6">
            <a:extLst>
              <a:ext uri="{FF2B5EF4-FFF2-40B4-BE49-F238E27FC236}">
                <a16:creationId xmlns:a16="http://schemas.microsoft.com/office/drawing/2014/main" id="{279F9D83-80C2-464E-86BE-4D749454E91F}"/>
              </a:ext>
            </a:extLst>
          </p:cNvPr>
          <p:cNvPicPr>
            <a:picLocks noChangeAspect="1"/>
          </p:cNvPicPr>
          <p:nvPr/>
        </p:nvPicPr>
        <p:blipFill>
          <a:blip r:embed="rId3"/>
          <a:stretch>
            <a:fillRect/>
          </a:stretch>
        </p:blipFill>
        <p:spPr>
          <a:xfrm>
            <a:off x="6530018" y="1060595"/>
            <a:ext cx="1742827" cy="1654806"/>
          </a:xfrm>
          <a:prstGeom prst="rect">
            <a:avLst/>
          </a:prstGeom>
        </p:spPr>
      </p:pic>
      <p:sp>
        <p:nvSpPr>
          <p:cNvPr id="12" name="TextBox 11">
            <a:extLst>
              <a:ext uri="{FF2B5EF4-FFF2-40B4-BE49-F238E27FC236}">
                <a16:creationId xmlns:a16="http://schemas.microsoft.com/office/drawing/2014/main" id="{A3EF0565-641A-E64F-8AD2-4976C52ABF53}"/>
              </a:ext>
            </a:extLst>
          </p:cNvPr>
          <p:cNvSpPr txBox="1"/>
          <p:nvPr/>
        </p:nvSpPr>
        <p:spPr>
          <a:xfrm>
            <a:off x="6924871" y="744066"/>
            <a:ext cx="1141659" cy="307777"/>
          </a:xfrm>
          <a:prstGeom prst="rect">
            <a:avLst/>
          </a:prstGeom>
          <a:noFill/>
        </p:spPr>
        <p:txBody>
          <a:bodyPr wrap="none" rtlCol="0">
            <a:spAutoFit/>
          </a:bodyPr>
          <a:lstStyle/>
          <a:p>
            <a:pPr algn="ctr"/>
            <a:r>
              <a:rPr lang="en-US" sz="1400" b="1"/>
              <a:t>ROC Curve</a:t>
            </a:r>
          </a:p>
        </p:txBody>
      </p:sp>
    </p:spTree>
    <p:extLst>
      <p:ext uri="{BB962C8B-B14F-4D97-AF65-F5344CB8AC3E}">
        <p14:creationId xmlns:p14="http://schemas.microsoft.com/office/powerpoint/2010/main" val="3582953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BE2EC25-A015-EB47-8BAC-5D2B9D77E6B5}"/>
              </a:ext>
            </a:extLst>
          </p:cNvPr>
          <p:cNvGrpSpPr/>
          <p:nvPr/>
        </p:nvGrpSpPr>
        <p:grpSpPr>
          <a:xfrm>
            <a:off x="968416" y="1077043"/>
            <a:ext cx="5513878" cy="3163824"/>
            <a:chOff x="968416" y="1077044"/>
            <a:chExt cx="5513878" cy="3161895"/>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a:ln>
              <a:noFill/>
            </a:ln>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creenshot of a map&#10;&#10;Description automatically generated">
              <a:extLst>
                <a:ext uri="{FF2B5EF4-FFF2-40B4-BE49-F238E27FC236}">
                  <a16:creationId xmlns:a16="http://schemas.microsoft.com/office/drawing/2014/main" id="{54E91E36-CF35-974B-B2ED-E60B2DFF037B}"/>
                </a:ext>
              </a:extLst>
            </p:cNvPr>
            <p:cNvPicPr>
              <a:picLocks noChangeAspect="1"/>
            </p:cNvPicPr>
            <p:nvPr/>
          </p:nvPicPr>
          <p:blipFill>
            <a:blip r:embed="rId4"/>
            <a:stretch>
              <a:fillRect/>
            </a:stretch>
          </p:blipFill>
          <p:spPr>
            <a:xfrm>
              <a:off x="3494597" y="3005505"/>
              <a:ext cx="994050" cy="337722"/>
            </a:xfrm>
            <a:prstGeom prst="rect">
              <a:avLst/>
            </a:prstGeom>
          </p:spPr>
        </p:pic>
        <p:grpSp>
          <p:nvGrpSpPr>
            <p:cNvPr id="12" name="Group 11">
              <a:extLst>
                <a:ext uri="{FF2B5EF4-FFF2-40B4-BE49-F238E27FC236}">
                  <a16:creationId xmlns:a16="http://schemas.microsoft.com/office/drawing/2014/main" id="{70F0A778-E4BB-5D45-81EF-E4E119589968}"/>
                </a:ext>
              </a:extLst>
            </p:cNvPr>
            <p:cNvGrpSpPr/>
            <p:nvPr/>
          </p:nvGrpSpPr>
          <p:grpSpPr>
            <a:xfrm>
              <a:off x="4795158" y="2946663"/>
              <a:ext cx="412141" cy="405516"/>
              <a:chOff x="5278670" y="2996516"/>
              <a:chExt cx="412141" cy="405516"/>
            </a:xfrm>
          </p:grpSpPr>
          <p:sp>
            <p:nvSpPr>
              <p:cNvPr id="11" name="Arc 10">
                <a:extLst>
                  <a:ext uri="{FF2B5EF4-FFF2-40B4-BE49-F238E27FC236}">
                    <a16:creationId xmlns:a16="http://schemas.microsoft.com/office/drawing/2014/main" id="{4647AE8B-BF76-5A47-A1DD-36E8975F70F9}"/>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CF3FB33-6657-BE41-98F5-F58FB02CF48E}"/>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bg2">
                  <a:lumMod val="50000"/>
                </a:scheme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5"/>
            <a:stretch>
              <a:fillRect/>
            </a:stretch>
          </p:blipFill>
          <p:spPr>
            <a:xfrm>
              <a:off x="5109713" y="3678885"/>
              <a:ext cx="742986" cy="270398"/>
            </a:xfrm>
            <a:prstGeom prst="rect">
              <a:avLst/>
            </a:prstGeom>
          </p:spPr>
        </p:pic>
        <p:sp>
          <p:nvSpPr>
            <p:cNvPr id="7" name="Left Brace 6">
              <a:extLst>
                <a:ext uri="{FF2B5EF4-FFF2-40B4-BE49-F238E27FC236}">
                  <a16:creationId xmlns:a16="http://schemas.microsoft.com/office/drawing/2014/main" id="{2DC3D246-27CF-2049-8B5B-C0D27F994509}"/>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592C82"/>
                </a:solidFill>
              </a:endParaRPr>
            </a:p>
          </p:txBody>
        </p:sp>
      </p:grpSp>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8" name="TextBox 7">
            <a:extLst>
              <a:ext uri="{FF2B5EF4-FFF2-40B4-BE49-F238E27FC236}">
                <a16:creationId xmlns:a16="http://schemas.microsoft.com/office/drawing/2014/main" id="{70BB99A5-FF7B-BC43-A279-DAAF8360A885}"/>
              </a:ext>
            </a:extLst>
          </p:cNvPr>
          <p:cNvSpPr txBox="1"/>
          <p:nvPr/>
        </p:nvSpPr>
        <p:spPr>
          <a:xfrm>
            <a:off x="4845392" y="4066456"/>
            <a:ext cx="1277016" cy="276999"/>
          </a:xfrm>
          <a:prstGeom prst="rect">
            <a:avLst/>
          </a:prstGeom>
          <a:noFill/>
        </p:spPr>
        <p:txBody>
          <a:bodyPr wrap="none" rtlCol="0">
            <a:spAutoFit/>
          </a:bodyPr>
          <a:lstStyle/>
          <a:p>
            <a:pPr algn="ctr"/>
            <a:r>
              <a:rPr lang="en-US" sz="1200" i="1" dirty="0"/>
              <a:t>Validated model</a:t>
            </a:r>
          </a:p>
        </p:txBody>
      </p:sp>
      <p:sp>
        <p:nvSpPr>
          <p:cNvPr id="19" name="Rectangle 18">
            <a:extLst>
              <a:ext uri="{FF2B5EF4-FFF2-40B4-BE49-F238E27FC236}">
                <a16:creationId xmlns:a16="http://schemas.microsoft.com/office/drawing/2014/main" id="{FD49E0B5-E71D-9947-AB92-26C10150189D}"/>
              </a:ext>
            </a:extLst>
          </p:cNvPr>
          <p:cNvSpPr/>
          <p:nvPr/>
        </p:nvSpPr>
        <p:spPr>
          <a:xfrm>
            <a:off x="4921665" y="4124855"/>
            <a:ext cx="1128569" cy="1481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EB3B01-36AC-234B-92D8-5C20F04375EE}"/>
              </a:ext>
            </a:extLst>
          </p:cNvPr>
          <p:cNvSpPr/>
          <p:nvPr/>
        </p:nvSpPr>
        <p:spPr>
          <a:xfrm>
            <a:off x="5827298" y="2819400"/>
            <a:ext cx="269709" cy="728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2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pic>
        <p:nvPicPr>
          <p:cNvPr id="39" name="Picture 38" descr="A screenshot of a map&#10;&#10;Description automatically generated">
            <a:extLst>
              <a:ext uri="{FF2B5EF4-FFF2-40B4-BE49-F238E27FC236}">
                <a16:creationId xmlns:a16="http://schemas.microsoft.com/office/drawing/2014/main" id="{54E91E36-CF35-974B-B2ED-E60B2DFF037B}"/>
              </a:ext>
            </a:extLst>
          </p:cNvPr>
          <p:cNvPicPr>
            <a:picLocks noChangeAspect="1"/>
          </p:cNvPicPr>
          <p:nvPr/>
        </p:nvPicPr>
        <p:blipFill>
          <a:blip r:embed="rId4"/>
          <a:stretch>
            <a:fillRect/>
          </a:stretch>
        </p:blipFill>
        <p:spPr>
          <a:xfrm>
            <a:off x="3494597" y="3005505"/>
            <a:ext cx="994050" cy="337722"/>
          </a:xfrm>
          <a:prstGeom prst="rect">
            <a:avLst/>
          </a:prstGeom>
        </p:spPr>
      </p:pic>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5"/>
          <a:stretch>
            <a:fillRect/>
          </a:stretch>
        </p:blipFill>
        <p:spPr>
          <a:xfrm>
            <a:off x="5109713" y="3678885"/>
            <a:ext cx="742986" cy="270398"/>
          </a:xfrm>
          <a:prstGeom prst="rect">
            <a:avLst/>
          </a:prstGeom>
        </p:spPr>
      </p:pic>
      <p:sp>
        <p:nvSpPr>
          <p:cNvPr id="8" name="TextBox 7">
            <a:extLst>
              <a:ext uri="{FF2B5EF4-FFF2-40B4-BE49-F238E27FC236}">
                <a16:creationId xmlns:a16="http://schemas.microsoft.com/office/drawing/2014/main" id="{70BB99A5-FF7B-BC43-A279-DAAF8360A885}"/>
              </a:ext>
            </a:extLst>
          </p:cNvPr>
          <p:cNvSpPr txBox="1"/>
          <p:nvPr/>
        </p:nvSpPr>
        <p:spPr>
          <a:xfrm>
            <a:off x="4845392" y="4066456"/>
            <a:ext cx="1277016" cy="276999"/>
          </a:xfrm>
          <a:prstGeom prst="rect">
            <a:avLst/>
          </a:prstGeom>
          <a:noFill/>
        </p:spPr>
        <p:txBody>
          <a:bodyPr wrap="none" rtlCol="0">
            <a:spAutoFit/>
          </a:bodyPr>
          <a:lstStyle/>
          <a:p>
            <a:pPr algn="ctr"/>
            <a:r>
              <a:rPr lang="en-US" sz="1200" i="1"/>
              <a:t>Validated model</a:t>
            </a:r>
          </a:p>
        </p:txBody>
      </p:sp>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0F0A778-E4BB-5D45-81EF-E4E119589968}"/>
              </a:ext>
            </a:extLst>
          </p:cNvPr>
          <p:cNvGrpSpPr/>
          <p:nvPr/>
        </p:nvGrpSpPr>
        <p:grpSpPr>
          <a:xfrm>
            <a:off x="4795158" y="2946663"/>
            <a:ext cx="412141" cy="405516"/>
            <a:chOff x="5278670" y="2996516"/>
            <a:chExt cx="412141" cy="405516"/>
          </a:xfrm>
        </p:grpSpPr>
        <p:sp>
          <p:nvSpPr>
            <p:cNvPr id="11" name="Arc 10">
              <a:extLst>
                <a:ext uri="{FF2B5EF4-FFF2-40B4-BE49-F238E27FC236}">
                  <a16:creationId xmlns:a16="http://schemas.microsoft.com/office/drawing/2014/main" id="{4647AE8B-BF76-5A47-A1DD-36E8975F70F9}"/>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CF3FB33-6657-BE41-98F5-F58FB02CF48E}"/>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 name="Left Brace 6">
            <a:extLst>
              <a:ext uri="{FF2B5EF4-FFF2-40B4-BE49-F238E27FC236}">
                <a16:creationId xmlns:a16="http://schemas.microsoft.com/office/drawing/2014/main" id="{2DC3D246-27CF-2049-8B5B-C0D27F994509}"/>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592C82"/>
              </a:solidFill>
            </a:endParaRPr>
          </a:p>
        </p:txBody>
      </p:sp>
    </p:spTree>
    <p:extLst>
      <p:ext uri="{BB962C8B-B14F-4D97-AF65-F5344CB8AC3E}">
        <p14:creationId xmlns:p14="http://schemas.microsoft.com/office/powerpoint/2010/main" val="255561581"/>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8" name="TextBox 7">
            <a:extLst>
              <a:ext uri="{FF2B5EF4-FFF2-40B4-BE49-F238E27FC236}">
                <a16:creationId xmlns:a16="http://schemas.microsoft.com/office/drawing/2014/main" id="{70BB99A5-FF7B-BC43-A279-DAAF8360A885}"/>
              </a:ext>
            </a:extLst>
          </p:cNvPr>
          <p:cNvSpPr txBox="1"/>
          <p:nvPr/>
        </p:nvSpPr>
        <p:spPr>
          <a:xfrm>
            <a:off x="4846981" y="4066456"/>
            <a:ext cx="1277016" cy="461665"/>
          </a:xfrm>
          <a:prstGeom prst="rect">
            <a:avLst/>
          </a:prstGeom>
          <a:noFill/>
        </p:spPr>
        <p:txBody>
          <a:bodyPr wrap="none" rtlCol="0">
            <a:spAutoFit/>
          </a:bodyPr>
          <a:lstStyle/>
          <a:p>
            <a:pPr algn="ctr"/>
            <a:r>
              <a:rPr lang="en-US" sz="1200" i="1"/>
              <a:t>Validated model</a:t>
            </a:r>
          </a:p>
          <a:p>
            <a:pPr algn="ctr"/>
            <a:endParaRPr lang="en-US" sz="1200" i="1"/>
          </a:p>
        </p:txBody>
      </p:sp>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sp>
        <p:nvSpPr>
          <p:cNvPr id="18" name="TextBox 17">
            <a:extLst>
              <a:ext uri="{FF2B5EF4-FFF2-40B4-BE49-F238E27FC236}">
                <a16:creationId xmlns:a16="http://schemas.microsoft.com/office/drawing/2014/main" id="{67E6E6C4-085E-0747-A122-1AC431FFB960}"/>
              </a:ext>
            </a:extLst>
          </p:cNvPr>
          <p:cNvSpPr txBox="1"/>
          <p:nvPr/>
        </p:nvSpPr>
        <p:spPr>
          <a:xfrm>
            <a:off x="7009994" y="4066456"/>
            <a:ext cx="1556837" cy="276999"/>
          </a:xfrm>
          <a:prstGeom prst="rect">
            <a:avLst/>
          </a:prstGeom>
          <a:noFill/>
        </p:spPr>
        <p:txBody>
          <a:bodyPr wrap="none" rtlCol="0">
            <a:spAutoFit/>
          </a:bodyPr>
          <a:lstStyle/>
          <a:p>
            <a:pPr algn="ctr"/>
            <a:r>
              <a:rPr lang="en-US" sz="1200" i="1"/>
              <a:t>Remote deployment</a:t>
            </a:r>
          </a:p>
        </p:txBody>
      </p:sp>
      <p:grpSp>
        <p:nvGrpSpPr>
          <p:cNvPr id="19" name="Group 18">
            <a:extLst>
              <a:ext uri="{FF2B5EF4-FFF2-40B4-BE49-F238E27FC236}">
                <a16:creationId xmlns:a16="http://schemas.microsoft.com/office/drawing/2014/main" id="{424A6F90-1135-6341-A017-AD1754DDC581}"/>
              </a:ext>
            </a:extLst>
          </p:cNvPr>
          <p:cNvGrpSpPr/>
          <p:nvPr/>
        </p:nvGrpSpPr>
        <p:grpSpPr>
          <a:xfrm>
            <a:off x="4795158" y="2946663"/>
            <a:ext cx="412141" cy="405516"/>
            <a:chOff x="5278670" y="2996516"/>
            <a:chExt cx="412141" cy="405516"/>
          </a:xfrm>
        </p:grpSpPr>
        <p:sp>
          <p:nvSpPr>
            <p:cNvPr id="20" name="Arc 19">
              <a:extLst>
                <a:ext uri="{FF2B5EF4-FFF2-40B4-BE49-F238E27FC236}">
                  <a16:creationId xmlns:a16="http://schemas.microsoft.com/office/drawing/2014/main" id="{F96644B6-7D82-3E42-9EFE-BECAEEF503D7}"/>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C5804AA1-7711-A447-B91B-5B53B30545F5}"/>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5" name="Picture 24" descr="A screenshot of a map&#10;&#10;Description automatically generated">
            <a:extLst>
              <a:ext uri="{FF2B5EF4-FFF2-40B4-BE49-F238E27FC236}">
                <a16:creationId xmlns:a16="http://schemas.microsoft.com/office/drawing/2014/main" id="{5E809C9A-A3EC-954D-97E4-5921ABB3A41A}"/>
              </a:ext>
            </a:extLst>
          </p:cNvPr>
          <p:cNvPicPr>
            <a:picLocks noChangeAspect="1"/>
          </p:cNvPicPr>
          <p:nvPr/>
        </p:nvPicPr>
        <p:blipFill>
          <a:blip r:embed="rId7"/>
          <a:stretch>
            <a:fillRect/>
          </a:stretch>
        </p:blipFill>
        <p:spPr>
          <a:xfrm>
            <a:off x="3494597" y="3005505"/>
            <a:ext cx="994050" cy="337722"/>
          </a:xfrm>
          <a:prstGeom prst="rect">
            <a:avLst/>
          </a:prstGeom>
        </p:spPr>
      </p:pic>
      <p:sp>
        <p:nvSpPr>
          <p:cNvPr id="26" name="Left Brace 25">
            <a:extLst>
              <a:ext uri="{FF2B5EF4-FFF2-40B4-BE49-F238E27FC236}">
                <a16:creationId xmlns:a16="http://schemas.microsoft.com/office/drawing/2014/main" id="{716FD203-5CBC-E34D-B8AC-3196AF956BF7}"/>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5966927"/>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a:ln>
            <a:noFill/>
          </a:ln>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1208DEF-9DD1-E54D-BC68-81DEC938953C}"/>
              </a:ext>
            </a:extLst>
          </p:cNvPr>
          <p:cNvPicPr>
            <a:picLocks noChangeAspect="1"/>
          </p:cNvPicPr>
          <p:nvPr/>
        </p:nvPicPr>
        <p:blipFill>
          <a:blip r:embed="rId7"/>
          <a:stretch>
            <a:fillRect/>
          </a:stretch>
        </p:blipFill>
        <p:spPr>
          <a:xfrm>
            <a:off x="6374500" y="1670845"/>
            <a:ext cx="800486" cy="531667"/>
          </a:xfrm>
          <a:prstGeom prst="rect">
            <a:avLst/>
          </a:prstGeom>
        </p:spPr>
      </p:pic>
      <p:grpSp>
        <p:nvGrpSpPr>
          <p:cNvPr id="25" name="Group 24">
            <a:extLst>
              <a:ext uri="{FF2B5EF4-FFF2-40B4-BE49-F238E27FC236}">
                <a16:creationId xmlns:a16="http://schemas.microsoft.com/office/drawing/2014/main" id="{30C084D1-1F37-3347-85CD-1E2A805F7B1C}"/>
              </a:ext>
            </a:extLst>
          </p:cNvPr>
          <p:cNvGrpSpPr/>
          <p:nvPr/>
        </p:nvGrpSpPr>
        <p:grpSpPr>
          <a:xfrm>
            <a:off x="4795158" y="2946663"/>
            <a:ext cx="412141" cy="405516"/>
            <a:chOff x="5278670" y="2996516"/>
            <a:chExt cx="412141" cy="405516"/>
          </a:xfrm>
        </p:grpSpPr>
        <p:sp>
          <p:nvSpPr>
            <p:cNvPr id="26" name="Arc 25">
              <a:extLst>
                <a:ext uri="{FF2B5EF4-FFF2-40B4-BE49-F238E27FC236}">
                  <a16:creationId xmlns:a16="http://schemas.microsoft.com/office/drawing/2014/main" id="{01D58BF9-8A70-4245-A2DC-4E95AB3800F4}"/>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255BD289-204A-8E46-BFB4-1890085FF042}"/>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a:extLst>
              <a:ext uri="{FF2B5EF4-FFF2-40B4-BE49-F238E27FC236}">
                <a16:creationId xmlns:a16="http://schemas.microsoft.com/office/drawing/2014/main" id="{E7605616-4ACE-3347-943E-608EEB72FE7B}"/>
              </a:ext>
            </a:extLst>
          </p:cNvPr>
          <p:cNvSpPr txBox="1"/>
          <p:nvPr/>
        </p:nvSpPr>
        <p:spPr>
          <a:xfrm>
            <a:off x="5794723" y="4119136"/>
            <a:ext cx="1762021" cy="369332"/>
          </a:xfrm>
          <a:prstGeom prst="rect">
            <a:avLst/>
          </a:prstGeom>
          <a:noFill/>
        </p:spPr>
        <p:txBody>
          <a:bodyPr wrap="none" rtlCol="0">
            <a:spAutoFit/>
          </a:bodyPr>
          <a:lstStyle/>
          <a:p>
            <a:pPr algn="ctr"/>
            <a:r>
              <a:rPr lang="en-US" sz="1800"/>
              <a:t>Generalizability</a:t>
            </a:r>
          </a:p>
        </p:txBody>
      </p:sp>
      <p:pic>
        <p:nvPicPr>
          <p:cNvPr id="19" name="Picture 18" descr="A screenshot of a map&#10;&#10;Description automatically generated">
            <a:extLst>
              <a:ext uri="{FF2B5EF4-FFF2-40B4-BE49-F238E27FC236}">
                <a16:creationId xmlns:a16="http://schemas.microsoft.com/office/drawing/2014/main" id="{67130658-55AD-B740-AFA1-084729826B41}"/>
              </a:ext>
            </a:extLst>
          </p:cNvPr>
          <p:cNvPicPr>
            <a:picLocks noChangeAspect="1"/>
          </p:cNvPicPr>
          <p:nvPr/>
        </p:nvPicPr>
        <p:blipFill>
          <a:blip r:embed="rId8"/>
          <a:stretch>
            <a:fillRect/>
          </a:stretch>
        </p:blipFill>
        <p:spPr>
          <a:xfrm>
            <a:off x="3494597" y="3005505"/>
            <a:ext cx="994050" cy="337722"/>
          </a:xfrm>
          <a:prstGeom prst="rect">
            <a:avLst/>
          </a:prstGeom>
        </p:spPr>
      </p:pic>
      <p:sp>
        <p:nvSpPr>
          <p:cNvPr id="20" name="Left Brace 19">
            <a:extLst>
              <a:ext uri="{FF2B5EF4-FFF2-40B4-BE49-F238E27FC236}">
                <a16:creationId xmlns:a16="http://schemas.microsoft.com/office/drawing/2014/main" id="{DA25523E-5139-B04E-B398-BA9FB8704FA8}"/>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222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1208DEF-9DD1-E54D-BC68-81DEC938953C}"/>
              </a:ext>
            </a:extLst>
          </p:cNvPr>
          <p:cNvPicPr>
            <a:picLocks noChangeAspect="1"/>
          </p:cNvPicPr>
          <p:nvPr/>
        </p:nvPicPr>
        <p:blipFill>
          <a:blip r:embed="rId7"/>
          <a:stretch>
            <a:fillRect/>
          </a:stretch>
        </p:blipFill>
        <p:spPr>
          <a:xfrm>
            <a:off x="6374500" y="1670845"/>
            <a:ext cx="800486" cy="531667"/>
          </a:xfrm>
          <a:prstGeom prst="rect">
            <a:avLst/>
          </a:prstGeom>
        </p:spPr>
      </p:pic>
      <p:grpSp>
        <p:nvGrpSpPr>
          <p:cNvPr id="19" name="Group 18">
            <a:extLst>
              <a:ext uri="{FF2B5EF4-FFF2-40B4-BE49-F238E27FC236}">
                <a16:creationId xmlns:a16="http://schemas.microsoft.com/office/drawing/2014/main" id="{18D6FE4A-75A7-6245-8E0C-3821C8467826}"/>
              </a:ext>
            </a:extLst>
          </p:cNvPr>
          <p:cNvGrpSpPr/>
          <p:nvPr/>
        </p:nvGrpSpPr>
        <p:grpSpPr>
          <a:xfrm>
            <a:off x="4795158" y="2946663"/>
            <a:ext cx="412141" cy="405516"/>
            <a:chOff x="5278670" y="2996516"/>
            <a:chExt cx="412141" cy="405516"/>
          </a:xfrm>
        </p:grpSpPr>
        <p:sp>
          <p:nvSpPr>
            <p:cNvPr id="20" name="Arc 19">
              <a:extLst>
                <a:ext uri="{FF2B5EF4-FFF2-40B4-BE49-F238E27FC236}">
                  <a16:creationId xmlns:a16="http://schemas.microsoft.com/office/drawing/2014/main" id="{CD275E35-DCD9-8A4E-A3D2-500A3D46B871}"/>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559D1E6B-EAD0-9D49-BABB-C37C1A3F41E9}"/>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a:extLst>
              <a:ext uri="{FF2B5EF4-FFF2-40B4-BE49-F238E27FC236}">
                <a16:creationId xmlns:a16="http://schemas.microsoft.com/office/drawing/2014/main" id="{0E64EB61-EF8E-C047-9A99-EEE4808F7356}"/>
              </a:ext>
            </a:extLst>
          </p:cNvPr>
          <p:cNvSpPr txBox="1"/>
          <p:nvPr/>
        </p:nvSpPr>
        <p:spPr>
          <a:xfrm>
            <a:off x="5492923" y="4443571"/>
            <a:ext cx="2371162" cy="307777"/>
          </a:xfrm>
          <a:prstGeom prst="rect">
            <a:avLst/>
          </a:prstGeom>
          <a:noFill/>
        </p:spPr>
        <p:txBody>
          <a:bodyPr wrap="none" rtlCol="0">
            <a:spAutoFit/>
          </a:bodyPr>
          <a:lstStyle/>
          <a:p>
            <a:pPr algn="ctr"/>
            <a:r>
              <a:rPr lang="en-US" sz="1400" b="1" i="1" dirty="0">
                <a:solidFill>
                  <a:srgbClr val="C00000"/>
                </a:solidFill>
              </a:rPr>
              <a:t>Site (external) verification</a:t>
            </a:r>
          </a:p>
        </p:txBody>
      </p:sp>
      <p:sp>
        <p:nvSpPr>
          <p:cNvPr id="27" name="TextBox 26">
            <a:extLst>
              <a:ext uri="{FF2B5EF4-FFF2-40B4-BE49-F238E27FC236}">
                <a16:creationId xmlns:a16="http://schemas.microsoft.com/office/drawing/2014/main" id="{08950886-10F6-D248-8A6D-1014266C5314}"/>
              </a:ext>
            </a:extLst>
          </p:cNvPr>
          <p:cNvSpPr txBox="1"/>
          <p:nvPr/>
        </p:nvSpPr>
        <p:spPr>
          <a:xfrm>
            <a:off x="5794723" y="4119136"/>
            <a:ext cx="1762021" cy="369332"/>
          </a:xfrm>
          <a:prstGeom prst="rect">
            <a:avLst/>
          </a:prstGeom>
          <a:noFill/>
        </p:spPr>
        <p:txBody>
          <a:bodyPr wrap="none" rtlCol="0">
            <a:spAutoFit/>
          </a:bodyPr>
          <a:lstStyle/>
          <a:p>
            <a:pPr algn="ctr"/>
            <a:r>
              <a:rPr lang="en-US" sz="1800"/>
              <a:t>Generalizability</a:t>
            </a:r>
          </a:p>
        </p:txBody>
      </p:sp>
      <p:pic>
        <p:nvPicPr>
          <p:cNvPr id="25" name="Picture 24" descr="A screenshot of a map&#10;&#10;Description automatically generated">
            <a:extLst>
              <a:ext uri="{FF2B5EF4-FFF2-40B4-BE49-F238E27FC236}">
                <a16:creationId xmlns:a16="http://schemas.microsoft.com/office/drawing/2014/main" id="{429710D0-E18E-874C-8121-698F212C5DED}"/>
              </a:ext>
            </a:extLst>
          </p:cNvPr>
          <p:cNvPicPr>
            <a:picLocks noChangeAspect="1"/>
          </p:cNvPicPr>
          <p:nvPr/>
        </p:nvPicPr>
        <p:blipFill>
          <a:blip r:embed="rId8"/>
          <a:stretch>
            <a:fillRect/>
          </a:stretch>
        </p:blipFill>
        <p:spPr>
          <a:xfrm>
            <a:off x="3494597" y="3005505"/>
            <a:ext cx="994050" cy="337722"/>
          </a:xfrm>
          <a:prstGeom prst="rect">
            <a:avLst/>
          </a:prstGeom>
        </p:spPr>
      </p:pic>
      <p:sp>
        <p:nvSpPr>
          <p:cNvPr id="26" name="Left Brace 25">
            <a:extLst>
              <a:ext uri="{FF2B5EF4-FFF2-40B4-BE49-F238E27FC236}">
                <a16:creationId xmlns:a16="http://schemas.microsoft.com/office/drawing/2014/main" id="{7B9FE298-8BA6-8646-A588-AB29F7B072CB}"/>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855887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CD7F016-F3B7-4D68-900E-8F2DE36D2CB5}"/>
              </a:ext>
            </a:extLst>
          </p:cNvPr>
          <p:cNvSpPr txBox="1">
            <a:spLocks/>
          </p:cNvSpPr>
          <p:nvPr/>
        </p:nvSpPr>
        <p:spPr>
          <a:xfrm>
            <a:off x="3005875" y="965162"/>
            <a:ext cx="2801030" cy="3810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 typeface="Wingdings" panose="05000000000000000000" pitchFamily="2" charset="2"/>
              <a:buChar char="§"/>
            </a:pPr>
            <a:r>
              <a:rPr lang="en-US" sz="1800" dirty="0"/>
              <a:t>Tissue acquisition,</a:t>
            </a:r>
            <a:br>
              <a:rPr lang="en-US" sz="1800" dirty="0"/>
            </a:br>
            <a:r>
              <a:rPr lang="en-US" sz="1800" dirty="0"/>
              <a:t>transport, &amp; handling</a:t>
            </a:r>
          </a:p>
          <a:p>
            <a:pPr>
              <a:spcBef>
                <a:spcPts val="600"/>
              </a:spcBef>
              <a:buFont typeface="Wingdings" panose="05000000000000000000" pitchFamily="2" charset="2"/>
              <a:buChar char="§"/>
            </a:pPr>
            <a:r>
              <a:rPr lang="en-US" sz="1800" dirty="0"/>
              <a:t>Fixation &amp; processing</a:t>
            </a:r>
            <a:endParaRPr lang="en-US" sz="1100" dirty="0"/>
          </a:p>
          <a:p>
            <a:pPr>
              <a:spcBef>
                <a:spcPts val="1800"/>
              </a:spcBef>
              <a:buFont typeface="Wingdings" panose="05000000000000000000" pitchFamily="2" charset="2"/>
              <a:buChar char="§"/>
            </a:pPr>
            <a:r>
              <a:rPr lang="en-US" sz="1800" dirty="0"/>
              <a:t>Embedding</a:t>
            </a:r>
          </a:p>
          <a:p>
            <a:pPr>
              <a:spcBef>
                <a:spcPts val="600"/>
              </a:spcBef>
              <a:buFont typeface="Wingdings" panose="05000000000000000000" pitchFamily="2" charset="2"/>
              <a:buChar char="§"/>
            </a:pPr>
            <a:r>
              <a:rPr lang="en-US" sz="1800" dirty="0"/>
              <a:t>Sectioning</a:t>
            </a:r>
          </a:p>
          <a:p>
            <a:pPr>
              <a:spcBef>
                <a:spcPts val="600"/>
              </a:spcBef>
              <a:buFont typeface="Wingdings" panose="05000000000000000000" pitchFamily="2" charset="2"/>
              <a:buChar char="§"/>
            </a:pPr>
            <a:r>
              <a:rPr lang="en-US" sz="1800" dirty="0"/>
              <a:t>Staining</a:t>
            </a:r>
          </a:p>
          <a:p>
            <a:pPr>
              <a:spcBef>
                <a:spcPts val="600"/>
              </a:spcBef>
              <a:buFont typeface="Wingdings" panose="05000000000000000000" pitchFamily="2" charset="2"/>
              <a:buChar char="§"/>
            </a:pPr>
            <a:r>
              <a:rPr lang="en-US" sz="1800" dirty="0"/>
              <a:t>Artifacts</a:t>
            </a:r>
          </a:p>
          <a:p>
            <a:pPr>
              <a:spcBef>
                <a:spcPts val="1800"/>
              </a:spcBef>
              <a:buFont typeface="Wingdings" panose="05000000000000000000" pitchFamily="2" charset="2"/>
              <a:buChar char="§"/>
            </a:pPr>
            <a:r>
              <a:rPr lang="en-US" sz="1800" dirty="0"/>
              <a:t>Focus &amp; magnification</a:t>
            </a:r>
          </a:p>
          <a:p>
            <a:pPr>
              <a:spcBef>
                <a:spcPts val="600"/>
              </a:spcBef>
              <a:buFont typeface="Wingdings" panose="05000000000000000000" pitchFamily="2" charset="2"/>
              <a:buChar char="§"/>
            </a:pPr>
            <a:r>
              <a:rPr lang="en-US" sz="1800" dirty="0"/>
              <a:t>Resolution</a:t>
            </a:r>
          </a:p>
          <a:p>
            <a:pPr>
              <a:spcBef>
                <a:spcPts val="600"/>
              </a:spcBef>
              <a:buFont typeface="Wingdings" panose="05000000000000000000" pitchFamily="2" charset="2"/>
              <a:buChar char="§"/>
            </a:pPr>
            <a:r>
              <a:rPr lang="en-US" sz="1800" dirty="0"/>
              <a:t>Color calibration</a:t>
            </a:r>
          </a:p>
          <a:p>
            <a:pPr>
              <a:spcBef>
                <a:spcPts val="600"/>
              </a:spcBef>
              <a:buFont typeface="Wingdings" panose="05000000000000000000" pitchFamily="2" charset="2"/>
              <a:buChar char="§"/>
            </a:pPr>
            <a:r>
              <a:rPr lang="en-US" sz="1800" dirty="0"/>
              <a:t>File compression</a:t>
            </a:r>
          </a:p>
        </p:txBody>
      </p:sp>
      <p:sp>
        <p:nvSpPr>
          <p:cNvPr id="12" name="Title 1">
            <a:extLst>
              <a:ext uri="{FF2B5EF4-FFF2-40B4-BE49-F238E27FC236}">
                <a16:creationId xmlns:a16="http://schemas.microsoft.com/office/drawing/2014/main" id="{0A0139D5-7FC6-4D07-81C8-0EA47014F2FE}"/>
              </a:ext>
            </a:extLst>
          </p:cNvPr>
          <p:cNvSpPr txBox="1">
            <a:spLocks/>
          </p:cNvSpPr>
          <p:nvPr/>
        </p:nvSpPr>
        <p:spPr>
          <a:xfrm>
            <a:off x="527777" y="60501"/>
            <a:ext cx="7392346"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4400" b="0" kern="1200" spc="-200">
                <a:solidFill>
                  <a:schemeClr val="accent2"/>
                </a:solidFill>
                <a:effectLst>
                  <a:outerShdw dist="38100" dir="2700000" algn="ctr" rotWithShape="0">
                    <a:srgbClr val="000000">
                      <a:alpha val="15000"/>
                    </a:srgbClr>
                  </a:outerShdw>
                </a:effectLst>
                <a:latin typeface="+mj-lt"/>
                <a:ea typeface="+mj-ea"/>
                <a:cs typeface="+mj-cs"/>
              </a:defRPr>
            </a:lvl1pPr>
          </a:lstStyle>
          <a:p>
            <a:r>
              <a:rPr lang="en-US" sz="3200" b="1" spc="0" dirty="0">
                <a:solidFill>
                  <a:schemeClr val="tx1"/>
                </a:solidFill>
                <a:effectLst/>
              </a:rPr>
              <a:t>Preanalytical variables in WSI</a:t>
            </a:r>
          </a:p>
        </p:txBody>
      </p:sp>
      <p:pic>
        <p:nvPicPr>
          <p:cNvPr id="2" name="Picture 1">
            <a:extLst>
              <a:ext uri="{FF2B5EF4-FFF2-40B4-BE49-F238E27FC236}">
                <a16:creationId xmlns:a16="http://schemas.microsoft.com/office/drawing/2014/main" id="{91DD677B-EB3F-CB89-DD61-2872B861B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89" y="3226356"/>
            <a:ext cx="1559851" cy="1638754"/>
          </a:xfrm>
          <a:prstGeom prst="rect">
            <a:avLst/>
          </a:prstGeom>
        </p:spPr>
      </p:pic>
      <p:sp>
        <p:nvSpPr>
          <p:cNvPr id="3" name="Rectangle 2">
            <a:extLst>
              <a:ext uri="{FF2B5EF4-FFF2-40B4-BE49-F238E27FC236}">
                <a16:creationId xmlns:a16="http://schemas.microsoft.com/office/drawing/2014/main" id="{C6F0A2DE-96B9-16CF-85EC-76ACDDFA2344}"/>
              </a:ext>
            </a:extLst>
          </p:cNvPr>
          <p:cNvSpPr/>
          <p:nvPr/>
        </p:nvSpPr>
        <p:spPr>
          <a:xfrm>
            <a:off x="652443" y="2317918"/>
            <a:ext cx="1801847" cy="582091"/>
          </a:xfrm>
          <a:prstGeom prst="rect">
            <a:avLst/>
          </a:prstGeom>
          <a:ln w="9525"/>
          <a:effectLst>
            <a:outerShdw blurRad="106874" dist="29585" dir="13500000" sx="102842" sy="102842" algn="br" rotWithShape="0">
              <a:prstClr val="black">
                <a:alpha val="15852"/>
              </a:prstClr>
            </a:outerShdw>
          </a:effectLst>
          <a:scene3d>
            <a:camera prst="isometricTopUp"/>
            <a:lightRig rig="threePt" dir="t"/>
          </a:scene3d>
          <a:sp3d extrusionH="38100" prstMaterial="translucentPowder">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9583345-3989-716B-81CE-064E120FF251}"/>
              </a:ext>
            </a:extLst>
          </p:cNvPr>
          <p:cNvSpPr/>
          <p:nvPr/>
        </p:nvSpPr>
        <p:spPr>
          <a:xfrm>
            <a:off x="1751293" y="2055488"/>
            <a:ext cx="510085" cy="582090"/>
          </a:xfrm>
          <a:prstGeom prst="rect">
            <a:avLst/>
          </a:prstGeom>
          <a:solidFill>
            <a:schemeClr val="accent1">
              <a:lumMod val="20000"/>
              <a:lumOff val="80000"/>
            </a:schemeClr>
          </a:solidFill>
          <a:ln w="12700">
            <a:solidFill>
              <a:schemeClr val="accent1">
                <a:lumMod val="20000"/>
                <a:lumOff val="80000"/>
              </a:schemeClr>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9B9AEF57-1CAB-370A-D338-14A42F4AF044}"/>
              </a:ext>
            </a:extLst>
          </p:cNvPr>
          <p:cNvSpPr/>
          <p:nvPr/>
        </p:nvSpPr>
        <p:spPr>
          <a:xfrm>
            <a:off x="1265841" y="1090493"/>
            <a:ext cx="588856" cy="692504"/>
          </a:xfrm>
          <a:prstGeom prst="can">
            <a:avLst>
              <a:gd name="adj" fmla="val 23672"/>
            </a:avLst>
          </a:prstGeom>
          <a:solidFill>
            <a:schemeClr val="bg1">
              <a:lumMod val="95000"/>
            </a:schemeClr>
          </a:solidFill>
          <a:ln>
            <a:solidFill>
              <a:schemeClr val="bg1">
                <a:lumMod val="85000"/>
              </a:schemeClr>
            </a:solidFill>
          </a:ln>
          <a:effectLst>
            <a:outerShdw blurRad="90736" dir="3179760" sy="23000" kx="1200000" algn="br" rotWithShape="0">
              <a:prstClr val="black">
                <a:alpha val="6111"/>
              </a:prstClr>
            </a:outerShdw>
          </a:effectLst>
          <a:scene3d>
            <a:camera prst="orthographicFront"/>
            <a:lightRig rig="balanced"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a:extLst>
              <a:ext uri="{FF2B5EF4-FFF2-40B4-BE49-F238E27FC236}">
                <a16:creationId xmlns:a16="http://schemas.microsoft.com/office/drawing/2014/main" id="{0DD76A8A-961F-1BEC-2280-3CFC526940CF}"/>
              </a:ext>
            </a:extLst>
          </p:cNvPr>
          <p:cNvSpPr/>
          <p:nvPr/>
        </p:nvSpPr>
        <p:spPr>
          <a:xfrm>
            <a:off x="1207319" y="1089220"/>
            <a:ext cx="694945" cy="285113"/>
          </a:xfrm>
          <a:prstGeom prst="can">
            <a:avLst>
              <a:gd name="adj" fmla="val 50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2802E583-F345-26B3-7B09-74A237F70A89}"/>
              </a:ext>
            </a:extLst>
          </p:cNvPr>
          <p:cNvSpPr txBox="1"/>
          <p:nvPr/>
        </p:nvSpPr>
        <p:spPr>
          <a:xfrm>
            <a:off x="550527" y="4649666"/>
            <a:ext cx="2005677" cy="215444"/>
          </a:xfrm>
          <a:prstGeom prst="rect">
            <a:avLst/>
          </a:prstGeom>
          <a:noFill/>
        </p:spPr>
        <p:txBody>
          <a:bodyPr wrap="none" rtlCol="0">
            <a:spAutoFit/>
          </a:bodyPr>
          <a:lstStyle/>
          <a:p>
            <a:r>
              <a:rPr lang="en-US" sz="800" dirty="0">
                <a:hlinkClick r:id="rId4"/>
              </a:rPr>
              <a:t>Leica Biosystems</a:t>
            </a:r>
            <a:r>
              <a:rPr lang="en-US" sz="800" dirty="0"/>
              <a:t>, used with permission</a:t>
            </a:r>
          </a:p>
        </p:txBody>
      </p:sp>
      <p:pic>
        <p:nvPicPr>
          <p:cNvPr id="19" name="Picture 18" descr="A picture containing rug, tiled&#10;&#10;Description automatically generated">
            <a:extLst>
              <a:ext uri="{FF2B5EF4-FFF2-40B4-BE49-F238E27FC236}">
                <a16:creationId xmlns:a16="http://schemas.microsoft.com/office/drawing/2014/main" id="{AF3325C3-E618-6A73-70EC-F355CEBEAA75}"/>
              </a:ext>
            </a:extLst>
          </p:cNvPr>
          <p:cNvPicPr>
            <a:picLocks noChangeAspect="1"/>
          </p:cNvPicPr>
          <p:nvPr/>
        </p:nvPicPr>
        <p:blipFill>
          <a:blip r:embed="rId5"/>
          <a:stretch>
            <a:fillRect/>
          </a:stretch>
        </p:blipFill>
        <p:spPr>
          <a:xfrm rot="5400000">
            <a:off x="5361701" y="1481587"/>
            <a:ext cx="3880927" cy="2579136"/>
          </a:xfrm>
          <a:prstGeom prst="rect">
            <a:avLst/>
          </a:prstGeom>
        </p:spPr>
      </p:pic>
      <p:sp>
        <p:nvSpPr>
          <p:cNvPr id="22" name="TextBox 21">
            <a:extLst>
              <a:ext uri="{FF2B5EF4-FFF2-40B4-BE49-F238E27FC236}">
                <a16:creationId xmlns:a16="http://schemas.microsoft.com/office/drawing/2014/main" id="{B32DEB40-EAA1-725A-4560-41334DBF4475}"/>
              </a:ext>
            </a:extLst>
          </p:cNvPr>
          <p:cNvSpPr txBox="1"/>
          <p:nvPr/>
        </p:nvSpPr>
        <p:spPr>
          <a:xfrm>
            <a:off x="4275786" y="4865110"/>
            <a:ext cx="4409179" cy="215444"/>
          </a:xfrm>
          <a:prstGeom prst="rect">
            <a:avLst/>
          </a:prstGeom>
          <a:noFill/>
        </p:spPr>
        <p:txBody>
          <a:bodyPr wrap="square" rtlCol="0">
            <a:spAutoFit/>
          </a:bodyPr>
          <a:lstStyle/>
          <a:p>
            <a:pPr algn="r"/>
            <a:r>
              <a:rPr lang="en-US" sz="800" dirty="0">
                <a:effectLst/>
              </a:rPr>
              <a:t>Magee D, Treanor D, </a:t>
            </a:r>
            <a:r>
              <a:rPr lang="en-US" sz="800" dirty="0" err="1">
                <a:effectLst/>
              </a:rPr>
              <a:t>Crellin</a:t>
            </a:r>
            <a:r>
              <a:rPr lang="en-US" sz="800" dirty="0">
                <a:effectLst/>
              </a:rPr>
              <a:t> D, et al. </a:t>
            </a:r>
            <a:r>
              <a:rPr lang="en-US" sz="800" dirty="0" err="1">
                <a:effectLst/>
                <a:hlinkClick r:id="rId6"/>
              </a:rPr>
              <a:t>Colour</a:t>
            </a:r>
            <a:r>
              <a:rPr lang="en-US" sz="800" dirty="0">
                <a:effectLst/>
                <a:hlinkClick r:id="rId6"/>
              </a:rPr>
              <a:t> </a:t>
            </a:r>
            <a:r>
              <a:rPr lang="en-US" sz="800" dirty="0" err="1">
                <a:effectLst/>
                <a:hlinkClick r:id="rId6"/>
              </a:rPr>
              <a:t>Normalisation</a:t>
            </a:r>
            <a:r>
              <a:rPr lang="en-US" sz="800" dirty="0">
                <a:effectLst/>
                <a:hlinkClick r:id="rId6"/>
              </a:rPr>
              <a:t> in Digital Histopathology Images. </a:t>
            </a:r>
            <a:endParaRPr lang="en-US" sz="800" dirty="0">
              <a:effectLst/>
            </a:endParaRPr>
          </a:p>
        </p:txBody>
      </p:sp>
    </p:spTree>
    <p:extLst>
      <p:ext uri="{BB962C8B-B14F-4D97-AF65-F5344CB8AC3E}">
        <p14:creationId xmlns:p14="http://schemas.microsoft.com/office/powerpoint/2010/main" val="176509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DAB8-C467-4F4B-9E4E-49DE86286B2C}"/>
              </a:ext>
            </a:extLst>
          </p:cNvPr>
          <p:cNvSpPr>
            <a:spLocks noGrp="1"/>
          </p:cNvSpPr>
          <p:nvPr>
            <p:ph type="title"/>
          </p:nvPr>
        </p:nvSpPr>
        <p:spPr/>
        <p:txBody>
          <a:bodyPr>
            <a:normAutofit/>
          </a:bodyPr>
          <a:lstStyle/>
          <a:p>
            <a:r>
              <a:rPr lang="en-US" dirty="0"/>
              <a:t>Do pathology images vary among sites?</a:t>
            </a:r>
          </a:p>
        </p:txBody>
      </p:sp>
      <p:pic>
        <p:nvPicPr>
          <p:cNvPr id="7" name="Picture 6">
            <a:extLst>
              <a:ext uri="{FF2B5EF4-FFF2-40B4-BE49-F238E27FC236}">
                <a16:creationId xmlns:a16="http://schemas.microsoft.com/office/drawing/2014/main" id="{AD7131C7-55A7-7545-B85C-BA30EFF5699E}"/>
              </a:ext>
            </a:extLst>
          </p:cNvPr>
          <p:cNvPicPr>
            <a:picLocks noChangeAspect="1"/>
          </p:cNvPicPr>
          <p:nvPr/>
        </p:nvPicPr>
        <p:blipFill>
          <a:blip r:embed="rId3"/>
          <a:stretch>
            <a:fillRect/>
          </a:stretch>
        </p:blipFill>
        <p:spPr>
          <a:xfrm>
            <a:off x="1750649" y="1090876"/>
            <a:ext cx="5493298" cy="3418946"/>
          </a:xfrm>
          <a:prstGeom prst="rect">
            <a:avLst/>
          </a:prstGeom>
        </p:spPr>
      </p:pic>
      <p:sp>
        <p:nvSpPr>
          <p:cNvPr id="9" name="TextBox 8">
            <a:extLst>
              <a:ext uri="{FF2B5EF4-FFF2-40B4-BE49-F238E27FC236}">
                <a16:creationId xmlns:a16="http://schemas.microsoft.com/office/drawing/2014/main" id="{E9153F66-1702-1346-8A4C-CE1E1DE5B3B0}"/>
              </a:ext>
            </a:extLst>
          </p:cNvPr>
          <p:cNvSpPr txBox="1"/>
          <p:nvPr/>
        </p:nvSpPr>
        <p:spPr>
          <a:xfrm>
            <a:off x="3903904" y="4639316"/>
            <a:ext cx="4903039" cy="369332"/>
          </a:xfrm>
          <a:prstGeom prst="rect">
            <a:avLst/>
          </a:prstGeom>
          <a:noFill/>
        </p:spPr>
        <p:txBody>
          <a:bodyPr wrap="square">
            <a:spAutoFit/>
          </a:bodyPr>
          <a:lstStyle/>
          <a:p>
            <a:r>
              <a:rPr lang="en-US" sz="900" dirty="0"/>
              <a:t>Howard et al. The impact of site-specific digital histology signatures on deep learning model accuracy and bias. </a:t>
            </a:r>
            <a:r>
              <a:rPr lang="en-US" sz="900" i="1" dirty="0"/>
              <a:t>Nat </a:t>
            </a:r>
            <a:r>
              <a:rPr lang="en-US" sz="900" i="1" dirty="0" err="1"/>
              <a:t>Commun</a:t>
            </a:r>
            <a:r>
              <a:rPr lang="en-US" sz="900" dirty="0"/>
              <a:t>. 2021;12(1):4423. doi:</a:t>
            </a:r>
            <a:r>
              <a:rPr lang="en-US" sz="900" dirty="0">
                <a:hlinkClick r:id="rId4"/>
              </a:rPr>
              <a:t>10.1038/s41467-021-24698-1</a:t>
            </a:r>
            <a:endParaRPr lang="en-US" sz="900" dirty="0"/>
          </a:p>
        </p:txBody>
      </p:sp>
    </p:spTree>
    <p:extLst>
      <p:ext uri="{BB962C8B-B14F-4D97-AF65-F5344CB8AC3E}">
        <p14:creationId xmlns:p14="http://schemas.microsoft.com/office/powerpoint/2010/main" val="107227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09C-63D0-6D46-ACBE-28CB6EACAF2A}"/>
              </a:ext>
            </a:extLst>
          </p:cNvPr>
          <p:cNvSpPr>
            <a:spLocks noGrp="1"/>
          </p:cNvSpPr>
          <p:nvPr>
            <p:ph type="title"/>
          </p:nvPr>
        </p:nvSpPr>
        <p:spPr>
          <a:xfrm>
            <a:off x="1181100" y="290512"/>
            <a:ext cx="7277100" cy="934605"/>
          </a:xfrm>
        </p:spPr>
        <p:txBody>
          <a:bodyPr>
            <a:normAutofit fontScale="90000"/>
          </a:bodyPr>
          <a:lstStyle/>
          <a:p>
            <a:r>
              <a:rPr lang="en-US" dirty="0"/>
              <a:t>Effect of pathology image artifacts on</a:t>
            </a:r>
            <a:br>
              <a:rPr lang="en-US" dirty="0"/>
            </a:br>
            <a:r>
              <a:rPr lang="en-US" dirty="0"/>
              <a:t>model performance</a:t>
            </a:r>
          </a:p>
        </p:txBody>
      </p:sp>
      <p:sp>
        <p:nvSpPr>
          <p:cNvPr id="3" name="Text Placeholder 2">
            <a:extLst>
              <a:ext uri="{FF2B5EF4-FFF2-40B4-BE49-F238E27FC236}">
                <a16:creationId xmlns:a16="http://schemas.microsoft.com/office/drawing/2014/main" id="{1E192A7F-7F9F-3E4E-A758-F005048869D6}"/>
              </a:ext>
            </a:extLst>
          </p:cNvPr>
          <p:cNvSpPr>
            <a:spLocks noGrp="1"/>
          </p:cNvSpPr>
          <p:nvPr>
            <p:ph type="body" sz="quarter" idx="12"/>
          </p:nvPr>
        </p:nvSpPr>
        <p:spPr>
          <a:xfrm>
            <a:off x="1189038" y="1408329"/>
            <a:ext cx="4093176" cy="3034114"/>
          </a:xfrm>
        </p:spPr>
        <p:txBody>
          <a:bodyPr/>
          <a:lstStyle/>
          <a:p>
            <a:pPr>
              <a:spcBef>
                <a:spcPts val="1700"/>
              </a:spcBef>
            </a:pPr>
            <a:r>
              <a:rPr lang="en-US" sz="1800"/>
              <a:t>Artifacts can be produced during tissue and slide handling, scanning, and data processing</a:t>
            </a:r>
          </a:p>
          <a:p>
            <a:pPr>
              <a:spcBef>
                <a:spcPts val="1700"/>
              </a:spcBef>
            </a:pPr>
            <a:r>
              <a:rPr lang="en-US" sz="1800"/>
              <a:t>Image artifacts can produce both false negatives and false positives</a:t>
            </a:r>
          </a:p>
          <a:p>
            <a:pPr>
              <a:spcBef>
                <a:spcPts val="1700"/>
              </a:spcBef>
            </a:pPr>
            <a:r>
              <a:rPr lang="en-US" sz="1800"/>
              <a:t>Artifact type and frequency could contribute to differences in data between sites</a:t>
            </a:r>
          </a:p>
        </p:txBody>
      </p:sp>
      <p:pic>
        <p:nvPicPr>
          <p:cNvPr id="9" name="Picture 8">
            <a:extLst>
              <a:ext uri="{FF2B5EF4-FFF2-40B4-BE49-F238E27FC236}">
                <a16:creationId xmlns:a16="http://schemas.microsoft.com/office/drawing/2014/main" id="{16330C6B-9CFE-554F-ABA3-678C106D45AB}"/>
              </a:ext>
            </a:extLst>
          </p:cNvPr>
          <p:cNvPicPr>
            <a:picLocks noChangeAspect="1"/>
          </p:cNvPicPr>
          <p:nvPr/>
        </p:nvPicPr>
        <p:blipFill>
          <a:blip r:embed="rId3"/>
          <a:stretch>
            <a:fillRect/>
          </a:stretch>
        </p:blipFill>
        <p:spPr>
          <a:xfrm>
            <a:off x="5708777" y="865411"/>
            <a:ext cx="2368130" cy="3651174"/>
          </a:xfrm>
          <a:prstGeom prst="rect">
            <a:avLst/>
          </a:prstGeom>
        </p:spPr>
      </p:pic>
      <p:sp>
        <p:nvSpPr>
          <p:cNvPr id="13" name="TextBox 12">
            <a:extLst>
              <a:ext uri="{FF2B5EF4-FFF2-40B4-BE49-F238E27FC236}">
                <a16:creationId xmlns:a16="http://schemas.microsoft.com/office/drawing/2014/main" id="{D9C13DFC-097A-8B4A-959D-5C4C4C29A276}"/>
              </a:ext>
            </a:extLst>
          </p:cNvPr>
          <p:cNvSpPr txBox="1"/>
          <p:nvPr/>
        </p:nvSpPr>
        <p:spPr>
          <a:xfrm>
            <a:off x="3847948" y="4639316"/>
            <a:ext cx="4961317" cy="369332"/>
          </a:xfrm>
          <a:prstGeom prst="rect">
            <a:avLst/>
          </a:prstGeom>
          <a:noFill/>
        </p:spPr>
        <p:txBody>
          <a:bodyPr wrap="square" rtlCol="0">
            <a:spAutoFit/>
          </a:bodyPr>
          <a:lstStyle/>
          <a:p>
            <a:r>
              <a:rPr lang="en-US" sz="900" err="1"/>
              <a:t>Schömig-Markiefka</a:t>
            </a:r>
            <a:r>
              <a:rPr lang="en-US" sz="900"/>
              <a:t> et al. Quality control stress test for deep learning-based diagnostic model in digital pathology. </a:t>
            </a:r>
            <a:r>
              <a:rPr lang="en-US" sz="900" i="1"/>
              <a:t>Mod </a:t>
            </a:r>
            <a:r>
              <a:rPr lang="en-US" sz="900" i="1" err="1"/>
              <a:t>Pathol</a:t>
            </a:r>
            <a:r>
              <a:rPr lang="en-US" sz="900"/>
              <a:t>. Published online 24 2021. doi:</a:t>
            </a:r>
            <a:r>
              <a:rPr lang="en-US" sz="900">
                <a:hlinkClick r:id="rId4"/>
              </a:rPr>
              <a:t>10.1038/s41379-021-00859-x</a:t>
            </a:r>
            <a:endParaRPr lang="en-US" sz="900"/>
          </a:p>
        </p:txBody>
      </p:sp>
    </p:spTree>
    <p:extLst>
      <p:ext uri="{BB962C8B-B14F-4D97-AF65-F5344CB8AC3E}">
        <p14:creationId xmlns:p14="http://schemas.microsoft.com/office/powerpoint/2010/main" val="3198637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84E1444A-B93F-1F4D-76EC-10508D7D52B4}"/>
              </a:ext>
            </a:extLst>
          </p:cNvPr>
          <p:cNvPicPr>
            <a:picLocks noChangeAspect="1"/>
          </p:cNvPicPr>
          <p:nvPr/>
        </p:nvPicPr>
        <p:blipFill>
          <a:blip r:embed="rId3"/>
          <a:stretch>
            <a:fillRect/>
          </a:stretch>
        </p:blipFill>
        <p:spPr>
          <a:xfrm>
            <a:off x="5096710" y="244329"/>
            <a:ext cx="3315427" cy="4734466"/>
          </a:xfrm>
          <a:prstGeom prst="rect">
            <a:avLst/>
          </a:prstGeom>
        </p:spPr>
      </p:pic>
      <p:sp>
        <p:nvSpPr>
          <p:cNvPr id="267" name="Google Shape;267;p38"/>
          <p:cNvSpPr txBox="1">
            <a:spLocks noGrp="1"/>
          </p:cNvSpPr>
          <p:nvPr>
            <p:ph type="title"/>
          </p:nvPr>
        </p:nvSpPr>
        <p:spPr>
          <a:xfrm>
            <a:off x="705432" y="502976"/>
            <a:ext cx="7243870"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dirty="0">
                <a:latin typeface="Arial"/>
                <a:ea typeface="Arial"/>
                <a:cs typeface="Arial"/>
                <a:sym typeface="Arial"/>
              </a:rPr>
              <a:t>What is AI?</a:t>
            </a:r>
            <a:endParaRPr dirty="0"/>
          </a:p>
        </p:txBody>
      </p:sp>
      <p:sp>
        <p:nvSpPr>
          <p:cNvPr id="268" name="Google Shape;268;p38"/>
          <p:cNvSpPr txBox="1">
            <a:spLocks noGrp="1"/>
          </p:cNvSpPr>
          <p:nvPr>
            <p:ph idx="1"/>
          </p:nvPr>
        </p:nvSpPr>
        <p:spPr>
          <a:xfrm>
            <a:off x="705432" y="1280358"/>
            <a:ext cx="4455848" cy="3439107"/>
          </a:xfrm>
          <a:prstGeom prst="rect">
            <a:avLst/>
          </a:prstGeom>
          <a:noFill/>
          <a:ln>
            <a:noFill/>
          </a:ln>
        </p:spPr>
        <p:txBody>
          <a:bodyPr spcFirstLastPara="1" wrap="square" lIns="0" tIns="0" rIns="0" bIns="0" anchor="t" anchorCtr="0">
            <a:normAutofit lnSpcReduction="10000"/>
          </a:bodyPr>
          <a:lstStyle/>
          <a:p>
            <a:pPr marL="205507" indent="-205507">
              <a:lnSpc>
                <a:spcPct val="110000"/>
              </a:lnSpc>
              <a:spcBef>
                <a:spcPts val="0"/>
              </a:spcBef>
              <a:buClr>
                <a:schemeClr val="tx1"/>
              </a:buClr>
              <a:buSzPct val="100000"/>
            </a:pPr>
            <a:r>
              <a:rPr lang="en-US" sz="2000" b="0" dirty="0"/>
              <a:t>Computer simulation of </a:t>
            </a:r>
            <a:br>
              <a:rPr lang="en-US" sz="2000" dirty="0"/>
            </a:br>
            <a:r>
              <a:rPr lang="en-US" sz="2000" b="0" dirty="0"/>
              <a:t>intelligent (human) behavior</a:t>
            </a:r>
          </a:p>
          <a:p>
            <a:pPr marL="205507" indent="-205507">
              <a:lnSpc>
                <a:spcPct val="110000"/>
              </a:lnSpc>
              <a:spcBef>
                <a:spcPts val="600"/>
              </a:spcBef>
              <a:buClr>
                <a:schemeClr val="tx1"/>
              </a:buClr>
              <a:buSzPct val="100000"/>
            </a:pPr>
            <a:r>
              <a:rPr lang="en-US" sz="2000" i="1" dirty="0"/>
              <a:t>Machine learning</a:t>
            </a:r>
          </a:p>
          <a:p>
            <a:pPr marL="205507" indent="-205507">
              <a:lnSpc>
                <a:spcPct val="110000"/>
              </a:lnSpc>
              <a:spcBef>
                <a:spcPts val="600"/>
              </a:spcBef>
              <a:buClr>
                <a:schemeClr val="tx1"/>
              </a:buClr>
              <a:buSzPct val="100000"/>
            </a:pPr>
            <a:r>
              <a:rPr lang="en-US" sz="2000" b="0" i="1" dirty="0"/>
              <a:t>Algorithms, </a:t>
            </a:r>
            <a:r>
              <a:rPr lang="en-US" sz="2000" b="0" dirty="0"/>
              <a:t>types of AI programs</a:t>
            </a:r>
            <a:endParaRPr lang="en-US" sz="2000" i="1" dirty="0"/>
          </a:p>
          <a:p>
            <a:pPr marL="205507" indent="-205507">
              <a:lnSpc>
                <a:spcPct val="110000"/>
              </a:lnSpc>
              <a:spcBef>
                <a:spcPts val="600"/>
              </a:spcBef>
              <a:buClr>
                <a:schemeClr val="tx1"/>
              </a:buClr>
              <a:buSzPct val="100000"/>
            </a:pPr>
            <a:r>
              <a:rPr lang="en-US" sz="2000" i="1" dirty="0"/>
              <a:t>Supervised,</a:t>
            </a:r>
            <a:r>
              <a:rPr lang="en-US" sz="2000" dirty="0"/>
              <a:t> trained on correct answers</a:t>
            </a:r>
          </a:p>
          <a:p>
            <a:pPr marL="205507" indent="-205507">
              <a:lnSpc>
                <a:spcPct val="110000"/>
              </a:lnSpc>
              <a:spcBef>
                <a:spcPts val="600"/>
              </a:spcBef>
              <a:buClr>
                <a:schemeClr val="tx1"/>
              </a:buClr>
              <a:buSzPct val="100000"/>
            </a:pPr>
            <a:r>
              <a:rPr lang="en-US" sz="2000" i="1" dirty="0"/>
              <a:t>Unsupervised,</a:t>
            </a:r>
            <a:r>
              <a:rPr lang="en-US" sz="2000" dirty="0"/>
              <a:t> g</a:t>
            </a:r>
            <a:r>
              <a:rPr lang="en-US" sz="2000" b="0" dirty="0"/>
              <a:t>roups similar data</a:t>
            </a:r>
          </a:p>
          <a:p>
            <a:pPr marL="205507" indent="-205507">
              <a:lnSpc>
                <a:spcPct val="110000"/>
              </a:lnSpc>
              <a:spcBef>
                <a:spcPts val="600"/>
              </a:spcBef>
              <a:buClr>
                <a:schemeClr val="tx1"/>
              </a:buClr>
              <a:buSzPct val="100000"/>
            </a:pPr>
            <a:r>
              <a:rPr lang="en-US" sz="2000" i="1" dirty="0"/>
              <a:t>Regression</a:t>
            </a:r>
            <a:r>
              <a:rPr lang="en-US" sz="2000" dirty="0"/>
              <a:t> yields numbers as answer</a:t>
            </a:r>
          </a:p>
          <a:p>
            <a:pPr marL="205507" indent="-205507">
              <a:lnSpc>
                <a:spcPct val="110000"/>
              </a:lnSpc>
              <a:spcBef>
                <a:spcPts val="600"/>
              </a:spcBef>
              <a:buClr>
                <a:schemeClr val="tx1"/>
              </a:buClr>
              <a:buSzPct val="100000"/>
            </a:pPr>
            <a:r>
              <a:rPr lang="en-US" sz="2000" b="0" i="1" dirty="0"/>
              <a:t>Classification</a:t>
            </a:r>
            <a:r>
              <a:rPr lang="en-US" sz="2000" b="0" dirty="0"/>
              <a:t> yields choices </a:t>
            </a:r>
            <a:r>
              <a:rPr lang="en-US" sz="2000" b="0"/>
              <a:t>as answer</a:t>
            </a:r>
            <a:endParaRPr lang="en-US" sz="2000" b="0" dirty="0"/>
          </a:p>
          <a:p>
            <a:pPr marL="548407" lvl="1" indent="-205507">
              <a:lnSpc>
                <a:spcPct val="110000"/>
              </a:lnSpc>
              <a:spcBef>
                <a:spcPts val="0"/>
              </a:spcBef>
              <a:buClr>
                <a:schemeClr val="tx1"/>
              </a:buClr>
              <a:buSzPct val="100000"/>
            </a:pPr>
            <a:r>
              <a:rPr lang="en-US" sz="1600" dirty="0"/>
              <a:t>Binary (positive/negative)</a:t>
            </a:r>
          </a:p>
          <a:p>
            <a:pPr marL="548407" lvl="1" indent="-205507">
              <a:lnSpc>
                <a:spcPct val="110000"/>
              </a:lnSpc>
              <a:spcBef>
                <a:spcPts val="0"/>
              </a:spcBef>
              <a:buClr>
                <a:schemeClr val="tx1"/>
              </a:buClr>
              <a:buSzPct val="100000"/>
            </a:pPr>
            <a:r>
              <a:rPr lang="en-US" sz="1600" b="0" dirty="0"/>
              <a:t>Multi-class</a:t>
            </a:r>
          </a:p>
        </p:txBody>
      </p:sp>
      <p:sp>
        <p:nvSpPr>
          <p:cNvPr id="10" name="TextBox 9">
            <a:extLst>
              <a:ext uri="{FF2B5EF4-FFF2-40B4-BE49-F238E27FC236}">
                <a16:creationId xmlns:a16="http://schemas.microsoft.com/office/drawing/2014/main" id="{E5772329-90E8-EDE4-B49E-AE9651222912}"/>
              </a:ext>
            </a:extLst>
          </p:cNvPr>
          <p:cNvSpPr txBox="1"/>
          <p:nvPr/>
        </p:nvSpPr>
        <p:spPr>
          <a:xfrm>
            <a:off x="696191" y="4740289"/>
            <a:ext cx="4572000" cy="3693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
        <p:nvSpPr>
          <p:cNvPr id="6" name="Rounded Rectangle 5">
            <a:extLst>
              <a:ext uri="{FF2B5EF4-FFF2-40B4-BE49-F238E27FC236}">
                <a16:creationId xmlns:a16="http://schemas.microsoft.com/office/drawing/2014/main" id="{D0ED929D-D94A-38E3-833B-A399547AD613}"/>
              </a:ext>
            </a:extLst>
          </p:cNvPr>
          <p:cNvSpPr/>
          <p:nvPr/>
        </p:nvSpPr>
        <p:spPr>
          <a:xfrm>
            <a:off x="5703108" y="1387926"/>
            <a:ext cx="919685" cy="2775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3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0B36-76DC-5145-8DF0-BC0E0123E559}"/>
              </a:ext>
            </a:extLst>
          </p:cNvPr>
          <p:cNvSpPr>
            <a:spLocks noGrp="1"/>
          </p:cNvSpPr>
          <p:nvPr>
            <p:ph type="title"/>
          </p:nvPr>
        </p:nvSpPr>
        <p:spPr>
          <a:xfrm>
            <a:off x="628650" y="257558"/>
            <a:ext cx="7886700" cy="809227"/>
          </a:xfrm>
        </p:spPr>
        <p:txBody>
          <a:bodyPr>
            <a:normAutofit/>
          </a:bodyPr>
          <a:lstStyle/>
          <a:p>
            <a:r>
              <a:rPr lang="en-US" sz="3200" b="1" dirty="0"/>
              <a:t>Generalizability in pathology images</a:t>
            </a:r>
          </a:p>
        </p:txBody>
      </p:sp>
      <p:sp>
        <p:nvSpPr>
          <p:cNvPr id="5" name="Google Shape;613;p52">
            <a:extLst>
              <a:ext uri="{FF2B5EF4-FFF2-40B4-BE49-F238E27FC236}">
                <a16:creationId xmlns:a16="http://schemas.microsoft.com/office/drawing/2014/main" id="{1A923B98-E121-784A-8235-43795D757AE6}"/>
              </a:ext>
            </a:extLst>
          </p:cNvPr>
          <p:cNvSpPr txBox="1"/>
          <p:nvPr/>
        </p:nvSpPr>
        <p:spPr>
          <a:xfrm>
            <a:off x="1377127" y="4724447"/>
            <a:ext cx="6192982" cy="345401"/>
          </a:xfrm>
          <a:prstGeom prst="rect">
            <a:avLst/>
          </a:prstGeom>
          <a:noFill/>
          <a:ln>
            <a:noFill/>
          </a:ln>
        </p:spPr>
        <p:txBody>
          <a:bodyPr spcFirstLastPara="1" wrap="square" lIns="68569" tIns="34275" rIns="68569" bIns="34275" anchor="t" anchorCtr="0">
            <a:noAutofit/>
          </a:bodyPr>
          <a:lstStyle/>
          <a:p>
            <a:pPr algn="ctr"/>
            <a:r>
              <a:rPr lang="en-US" sz="900" dirty="0"/>
              <a:t>Adapted from Campanella et al. Clinical-grade computational pathology using weakly supervised deep learning on whole slide images. </a:t>
            </a:r>
            <a:r>
              <a:rPr lang="en-US" sz="900" i="1" dirty="0"/>
              <a:t>Nature Medicine</a:t>
            </a:r>
            <a:r>
              <a:rPr lang="en-US" sz="900" dirty="0"/>
              <a:t>. Published online 2019. doi:</a:t>
            </a:r>
            <a:r>
              <a:rPr lang="en-US" sz="900" dirty="0">
                <a:hlinkClick r:id="rId3"/>
              </a:rPr>
              <a:t>10.1038/s41591-019-0508-1</a:t>
            </a:r>
            <a:r>
              <a:rPr lang="en-US" sz="900" dirty="0"/>
              <a:t>, Extended Data Figure 5</a:t>
            </a:r>
          </a:p>
        </p:txBody>
      </p:sp>
      <p:sp>
        <p:nvSpPr>
          <p:cNvPr id="8" name="Rectangle 7">
            <a:extLst>
              <a:ext uri="{FF2B5EF4-FFF2-40B4-BE49-F238E27FC236}">
                <a16:creationId xmlns:a16="http://schemas.microsoft.com/office/drawing/2014/main" id="{C38C5B8C-F7B0-1D95-2C1D-E3BAC0B6E064}"/>
              </a:ext>
            </a:extLst>
          </p:cNvPr>
          <p:cNvSpPr/>
          <p:nvPr/>
        </p:nvSpPr>
        <p:spPr>
          <a:xfrm>
            <a:off x="1805050" y="1805776"/>
            <a:ext cx="2499756" cy="253538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A2DE01-B315-FA0D-B22B-0AA62F8F5243}"/>
              </a:ext>
            </a:extLst>
          </p:cNvPr>
          <p:cNvSpPr/>
          <p:nvPr/>
        </p:nvSpPr>
        <p:spPr>
          <a:xfrm>
            <a:off x="4626790" y="1805776"/>
            <a:ext cx="2499756" cy="253538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A4F1014-E966-7425-3C5B-CD50926487F2}"/>
              </a:ext>
            </a:extLst>
          </p:cNvPr>
          <p:cNvSpPr/>
          <p:nvPr/>
        </p:nvSpPr>
        <p:spPr>
          <a:xfrm>
            <a:off x="1917866" y="1924529"/>
            <a:ext cx="2250374" cy="2291937"/>
          </a:xfrm>
          <a:custGeom>
            <a:avLst/>
            <a:gdLst>
              <a:gd name="connsiteX0" fmla="*/ 5937 w 2250374"/>
              <a:gd name="connsiteY0" fmla="*/ 2291937 h 2291937"/>
              <a:gd name="connsiteX1" fmla="*/ 0 w 2250374"/>
              <a:gd name="connsiteY1" fmla="*/ 581891 h 2291937"/>
              <a:gd name="connsiteX2" fmla="*/ 17813 w 2250374"/>
              <a:gd name="connsiteY2" fmla="*/ 391885 h 2291937"/>
              <a:gd name="connsiteX3" fmla="*/ 89064 w 2250374"/>
              <a:gd name="connsiteY3" fmla="*/ 261257 h 2291937"/>
              <a:gd name="connsiteX4" fmla="*/ 249381 w 2250374"/>
              <a:gd name="connsiteY4" fmla="*/ 160317 h 2291937"/>
              <a:gd name="connsiteX5" fmla="*/ 421574 w 2250374"/>
              <a:gd name="connsiteY5" fmla="*/ 148441 h 2291937"/>
              <a:gd name="connsiteX6" fmla="*/ 617516 w 2250374"/>
              <a:gd name="connsiteY6" fmla="*/ 100940 h 2291937"/>
              <a:gd name="connsiteX7" fmla="*/ 712519 w 2250374"/>
              <a:gd name="connsiteY7" fmla="*/ 65314 h 2291937"/>
              <a:gd name="connsiteX8" fmla="*/ 1110342 w 2250374"/>
              <a:gd name="connsiteY8" fmla="*/ 59376 h 2291937"/>
              <a:gd name="connsiteX9" fmla="*/ 1585355 w 2250374"/>
              <a:gd name="connsiteY9" fmla="*/ 35626 h 2291937"/>
              <a:gd name="connsiteX10" fmla="*/ 2250374 w 2250374"/>
              <a:gd name="connsiteY10" fmla="*/ 0 h 229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0374" h="2291937">
                <a:moveTo>
                  <a:pt x="5937" y="2291937"/>
                </a:moveTo>
                <a:lnTo>
                  <a:pt x="0" y="581891"/>
                </a:lnTo>
                <a:lnTo>
                  <a:pt x="17813" y="391885"/>
                </a:lnTo>
                <a:lnTo>
                  <a:pt x="89064" y="261257"/>
                </a:lnTo>
                <a:lnTo>
                  <a:pt x="249381" y="160317"/>
                </a:lnTo>
                <a:lnTo>
                  <a:pt x="421574" y="148441"/>
                </a:lnTo>
                <a:lnTo>
                  <a:pt x="617516" y="100940"/>
                </a:lnTo>
                <a:lnTo>
                  <a:pt x="712519" y="65314"/>
                </a:lnTo>
                <a:lnTo>
                  <a:pt x="1110342" y="59376"/>
                </a:lnTo>
                <a:lnTo>
                  <a:pt x="1585355" y="35626"/>
                </a:lnTo>
                <a:lnTo>
                  <a:pt x="2250374"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E2D5EB6-37E0-E6A5-6029-FA75DD24A0E0}"/>
              </a:ext>
            </a:extLst>
          </p:cNvPr>
          <p:cNvSpPr/>
          <p:nvPr/>
        </p:nvSpPr>
        <p:spPr>
          <a:xfrm>
            <a:off x="1935679" y="1936404"/>
            <a:ext cx="2244436" cy="2274125"/>
          </a:xfrm>
          <a:custGeom>
            <a:avLst/>
            <a:gdLst>
              <a:gd name="connsiteX0" fmla="*/ 0 w 2244436"/>
              <a:gd name="connsiteY0" fmla="*/ 2274125 h 2274125"/>
              <a:gd name="connsiteX1" fmla="*/ 0 w 2244436"/>
              <a:gd name="connsiteY1" fmla="*/ 599704 h 2274125"/>
              <a:gd name="connsiteX2" fmla="*/ 89064 w 2244436"/>
              <a:gd name="connsiteY2" fmla="*/ 504701 h 2274125"/>
              <a:gd name="connsiteX3" fmla="*/ 279070 w 2244436"/>
              <a:gd name="connsiteY3" fmla="*/ 463138 h 2274125"/>
              <a:gd name="connsiteX4" fmla="*/ 706581 w 2244436"/>
              <a:gd name="connsiteY4" fmla="*/ 344385 h 2274125"/>
              <a:gd name="connsiteX5" fmla="*/ 765958 w 2244436"/>
              <a:gd name="connsiteY5" fmla="*/ 285008 h 2274125"/>
              <a:gd name="connsiteX6" fmla="*/ 985651 w 2244436"/>
              <a:gd name="connsiteY6" fmla="*/ 231569 h 2274125"/>
              <a:gd name="connsiteX7" fmla="*/ 1252846 w 2244436"/>
              <a:gd name="connsiteY7" fmla="*/ 178130 h 2274125"/>
              <a:gd name="connsiteX8" fmla="*/ 1454727 w 2244436"/>
              <a:gd name="connsiteY8" fmla="*/ 136566 h 2274125"/>
              <a:gd name="connsiteX9" fmla="*/ 1751610 w 2244436"/>
              <a:gd name="connsiteY9" fmla="*/ 83127 h 2274125"/>
              <a:gd name="connsiteX10" fmla="*/ 2244436 w 2244436"/>
              <a:gd name="connsiteY10" fmla="*/ 0 h 2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4436" h="2274125">
                <a:moveTo>
                  <a:pt x="0" y="2274125"/>
                </a:moveTo>
                <a:lnTo>
                  <a:pt x="0" y="599704"/>
                </a:lnTo>
                <a:lnTo>
                  <a:pt x="89064" y="504701"/>
                </a:lnTo>
                <a:lnTo>
                  <a:pt x="279070" y="463138"/>
                </a:lnTo>
                <a:lnTo>
                  <a:pt x="706581" y="344385"/>
                </a:lnTo>
                <a:lnTo>
                  <a:pt x="765958" y="285008"/>
                </a:lnTo>
                <a:lnTo>
                  <a:pt x="985651" y="231569"/>
                </a:lnTo>
                <a:lnTo>
                  <a:pt x="1252846" y="178130"/>
                </a:lnTo>
                <a:lnTo>
                  <a:pt x="1454727" y="136566"/>
                </a:lnTo>
                <a:lnTo>
                  <a:pt x="1751610" y="83127"/>
                </a:lnTo>
                <a:lnTo>
                  <a:pt x="2244436"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44FFAA9B-1659-94A4-ABB8-80D43EA529A0}"/>
              </a:ext>
            </a:extLst>
          </p:cNvPr>
          <p:cNvSpPr/>
          <p:nvPr/>
        </p:nvSpPr>
        <p:spPr>
          <a:xfrm>
            <a:off x="4744190" y="1936404"/>
            <a:ext cx="2250374" cy="2286000"/>
          </a:xfrm>
          <a:custGeom>
            <a:avLst/>
            <a:gdLst>
              <a:gd name="connsiteX0" fmla="*/ 5938 w 2250374"/>
              <a:gd name="connsiteY0" fmla="*/ 2286000 h 2286000"/>
              <a:gd name="connsiteX1" fmla="*/ 0 w 2250374"/>
              <a:gd name="connsiteY1" fmla="*/ 1145969 h 2286000"/>
              <a:gd name="connsiteX2" fmla="*/ 65314 w 2250374"/>
              <a:gd name="connsiteY2" fmla="*/ 837210 h 2286000"/>
              <a:gd name="connsiteX3" fmla="*/ 166254 w 2250374"/>
              <a:gd name="connsiteY3" fmla="*/ 593766 h 2286000"/>
              <a:gd name="connsiteX4" fmla="*/ 201880 w 2250374"/>
              <a:gd name="connsiteY4" fmla="*/ 380010 h 2286000"/>
              <a:gd name="connsiteX5" fmla="*/ 290945 w 2250374"/>
              <a:gd name="connsiteY5" fmla="*/ 279070 h 2286000"/>
              <a:gd name="connsiteX6" fmla="*/ 469075 w 2250374"/>
              <a:gd name="connsiteY6" fmla="*/ 95003 h 2286000"/>
              <a:gd name="connsiteX7" fmla="*/ 1858488 w 2250374"/>
              <a:gd name="connsiteY7" fmla="*/ 89065 h 2286000"/>
              <a:gd name="connsiteX8" fmla="*/ 2137558 w 2250374"/>
              <a:gd name="connsiteY8" fmla="*/ 0 h 2286000"/>
              <a:gd name="connsiteX9" fmla="*/ 2250374 w 2250374"/>
              <a:gd name="connsiteY9"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374" h="2286000">
                <a:moveTo>
                  <a:pt x="5938" y="2286000"/>
                </a:moveTo>
                <a:cubicBezTo>
                  <a:pt x="3959" y="1905990"/>
                  <a:pt x="1979" y="1525979"/>
                  <a:pt x="0" y="1145969"/>
                </a:cubicBezTo>
                <a:lnTo>
                  <a:pt x="65314" y="837210"/>
                </a:lnTo>
                <a:lnTo>
                  <a:pt x="166254" y="593766"/>
                </a:lnTo>
                <a:lnTo>
                  <a:pt x="201880" y="380010"/>
                </a:lnTo>
                <a:lnTo>
                  <a:pt x="290945" y="279070"/>
                </a:lnTo>
                <a:lnTo>
                  <a:pt x="469075" y="95003"/>
                </a:lnTo>
                <a:lnTo>
                  <a:pt x="1858488" y="89065"/>
                </a:lnTo>
                <a:lnTo>
                  <a:pt x="2137558" y="0"/>
                </a:lnTo>
                <a:lnTo>
                  <a:pt x="2250374"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9E9DA212-E4D0-A75D-8F85-39D428EA4616}"/>
              </a:ext>
            </a:extLst>
          </p:cNvPr>
          <p:cNvSpPr/>
          <p:nvPr/>
        </p:nvSpPr>
        <p:spPr>
          <a:xfrm>
            <a:off x="4744190" y="1936404"/>
            <a:ext cx="2238499" cy="2286000"/>
          </a:xfrm>
          <a:custGeom>
            <a:avLst/>
            <a:gdLst>
              <a:gd name="connsiteX0" fmla="*/ 0 w 2238499"/>
              <a:gd name="connsiteY0" fmla="*/ 2286000 h 2286000"/>
              <a:gd name="connsiteX1" fmla="*/ 35626 w 2238499"/>
              <a:gd name="connsiteY1" fmla="*/ 1822862 h 2286000"/>
              <a:gd name="connsiteX2" fmla="*/ 106878 w 2238499"/>
              <a:gd name="connsiteY2" fmla="*/ 1407226 h 2286000"/>
              <a:gd name="connsiteX3" fmla="*/ 338447 w 2238499"/>
              <a:gd name="connsiteY3" fmla="*/ 1122218 h 2286000"/>
              <a:gd name="connsiteX4" fmla="*/ 665018 w 2238499"/>
              <a:gd name="connsiteY4" fmla="*/ 860961 h 2286000"/>
              <a:gd name="connsiteX5" fmla="*/ 961901 w 2238499"/>
              <a:gd name="connsiteY5" fmla="*/ 623455 h 2286000"/>
              <a:gd name="connsiteX6" fmla="*/ 1193470 w 2238499"/>
              <a:gd name="connsiteY6" fmla="*/ 469075 h 2286000"/>
              <a:gd name="connsiteX7" fmla="*/ 1525979 w 2238499"/>
              <a:gd name="connsiteY7" fmla="*/ 332509 h 2286000"/>
              <a:gd name="connsiteX8" fmla="*/ 1983179 w 2238499"/>
              <a:gd name="connsiteY8" fmla="*/ 142504 h 2286000"/>
              <a:gd name="connsiteX9" fmla="*/ 2119745 w 2238499"/>
              <a:gd name="connsiteY9" fmla="*/ 95003 h 2286000"/>
              <a:gd name="connsiteX10" fmla="*/ 2238499 w 2238499"/>
              <a:gd name="connsiteY10"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8499" h="2286000">
                <a:moveTo>
                  <a:pt x="0" y="2286000"/>
                </a:moveTo>
                <a:lnTo>
                  <a:pt x="35626" y="1822862"/>
                </a:lnTo>
                <a:lnTo>
                  <a:pt x="106878" y="1407226"/>
                </a:lnTo>
                <a:lnTo>
                  <a:pt x="338447" y="1122218"/>
                </a:lnTo>
                <a:lnTo>
                  <a:pt x="665018" y="860961"/>
                </a:lnTo>
                <a:lnTo>
                  <a:pt x="961901" y="623455"/>
                </a:lnTo>
                <a:lnTo>
                  <a:pt x="1193470" y="469075"/>
                </a:lnTo>
                <a:lnTo>
                  <a:pt x="1525979" y="332509"/>
                </a:lnTo>
                <a:lnTo>
                  <a:pt x="1983179" y="142504"/>
                </a:lnTo>
                <a:lnTo>
                  <a:pt x="2119745" y="95003"/>
                </a:lnTo>
                <a:lnTo>
                  <a:pt x="223849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85AD86C-3FB6-5C21-0D01-253D0DB11BF8}"/>
              </a:ext>
            </a:extLst>
          </p:cNvPr>
          <p:cNvSpPr txBox="1"/>
          <p:nvPr/>
        </p:nvSpPr>
        <p:spPr>
          <a:xfrm>
            <a:off x="2009417" y="1463703"/>
            <a:ext cx="2091022" cy="338554"/>
          </a:xfrm>
          <a:prstGeom prst="rect">
            <a:avLst/>
          </a:prstGeom>
          <a:noFill/>
        </p:spPr>
        <p:txBody>
          <a:bodyPr wrap="none" rtlCol="0">
            <a:spAutoFit/>
          </a:bodyPr>
          <a:lstStyle/>
          <a:p>
            <a:pPr algn="ctr"/>
            <a:r>
              <a:rPr lang="en-US" sz="1600" dirty="0"/>
              <a:t>Trained on local data</a:t>
            </a:r>
          </a:p>
        </p:txBody>
      </p:sp>
      <p:sp>
        <p:nvSpPr>
          <p:cNvPr id="17" name="TextBox 16">
            <a:extLst>
              <a:ext uri="{FF2B5EF4-FFF2-40B4-BE49-F238E27FC236}">
                <a16:creationId xmlns:a16="http://schemas.microsoft.com/office/drawing/2014/main" id="{15095872-7B7E-0935-FA42-185FF334A8C2}"/>
              </a:ext>
            </a:extLst>
          </p:cNvPr>
          <p:cNvSpPr txBox="1"/>
          <p:nvPr/>
        </p:nvSpPr>
        <p:spPr>
          <a:xfrm>
            <a:off x="4473618" y="1463703"/>
            <a:ext cx="2805127" cy="338554"/>
          </a:xfrm>
          <a:prstGeom prst="rect">
            <a:avLst/>
          </a:prstGeom>
          <a:noFill/>
        </p:spPr>
        <p:txBody>
          <a:bodyPr wrap="none" rtlCol="0">
            <a:spAutoFit/>
          </a:bodyPr>
          <a:lstStyle/>
          <a:p>
            <a:pPr algn="ctr"/>
            <a:r>
              <a:rPr lang="en-US" sz="1600" dirty="0"/>
              <a:t>Trained on CAMELYON data</a:t>
            </a:r>
          </a:p>
        </p:txBody>
      </p:sp>
      <p:sp>
        <p:nvSpPr>
          <p:cNvPr id="18" name="TextBox 17">
            <a:extLst>
              <a:ext uri="{FF2B5EF4-FFF2-40B4-BE49-F238E27FC236}">
                <a16:creationId xmlns:a16="http://schemas.microsoft.com/office/drawing/2014/main" id="{02811CB5-6A90-1659-BC71-76DEF5DF5E1F}"/>
              </a:ext>
            </a:extLst>
          </p:cNvPr>
          <p:cNvSpPr txBox="1"/>
          <p:nvPr/>
        </p:nvSpPr>
        <p:spPr>
          <a:xfrm>
            <a:off x="2627331" y="3563325"/>
            <a:ext cx="1009572" cy="307777"/>
          </a:xfrm>
          <a:prstGeom prst="rect">
            <a:avLst/>
          </a:prstGeom>
          <a:noFill/>
        </p:spPr>
        <p:txBody>
          <a:bodyPr wrap="none" rtlCol="0">
            <a:spAutoFit/>
          </a:bodyPr>
          <a:lstStyle/>
          <a:p>
            <a:r>
              <a:rPr lang="en-US" sz="1400" dirty="0"/>
              <a:t>Tested on:</a:t>
            </a:r>
          </a:p>
        </p:txBody>
      </p:sp>
      <p:cxnSp>
        <p:nvCxnSpPr>
          <p:cNvPr id="20" name="Straight Connector 19">
            <a:extLst>
              <a:ext uri="{FF2B5EF4-FFF2-40B4-BE49-F238E27FC236}">
                <a16:creationId xmlns:a16="http://schemas.microsoft.com/office/drawing/2014/main" id="{5BAAD48B-B5B1-5D9A-08D3-79D47212B53B}"/>
              </a:ext>
            </a:extLst>
          </p:cNvPr>
          <p:cNvCxnSpPr>
            <a:cxnSpLocks/>
            <a:endCxn id="13" idx="10"/>
          </p:cNvCxnSpPr>
          <p:nvPr/>
        </p:nvCxnSpPr>
        <p:spPr>
          <a:xfrm flipV="1">
            <a:off x="1935679" y="1936404"/>
            <a:ext cx="2244436" cy="2274125"/>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6D29C-E91F-F25E-4BFA-90667D5BC66C}"/>
              </a:ext>
            </a:extLst>
          </p:cNvPr>
          <p:cNvCxnSpPr>
            <a:cxnSpLocks/>
            <a:stCxn id="14" idx="0"/>
            <a:endCxn id="14" idx="9"/>
          </p:cNvCxnSpPr>
          <p:nvPr/>
        </p:nvCxnSpPr>
        <p:spPr>
          <a:xfrm flipV="1">
            <a:off x="4750128" y="1936404"/>
            <a:ext cx="2244436" cy="22860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A93CFAD-625E-8BD3-45D0-36F48AF81E58}"/>
              </a:ext>
            </a:extLst>
          </p:cNvPr>
          <p:cNvSpPr txBox="1"/>
          <p:nvPr/>
        </p:nvSpPr>
        <p:spPr>
          <a:xfrm>
            <a:off x="5432874" y="3574219"/>
            <a:ext cx="1009572" cy="307777"/>
          </a:xfrm>
          <a:prstGeom prst="rect">
            <a:avLst/>
          </a:prstGeom>
          <a:noFill/>
        </p:spPr>
        <p:txBody>
          <a:bodyPr wrap="none" rtlCol="0">
            <a:spAutoFit/>
          </a:bodyPr>
          <a:lstStyle/>
          <a:p>
            <a:r>
              <a:rPr lang="en-US" sz="1400" dirty="0"/>
              <a:t>Tested on:</a:t>
            </a:r>
          </a:p>
        </p:txBody>
      </p:sp>
      <p:sp>
        <p:nvSpPr>
          <p:cNvPr id="26" name="TextBox 25">
            <a:extLst>
              <a:ext uri="{FF2B5EF4-FFF2-40B4-BE49-F238E27FC236}">
                <a16:creationId xmlns:a16="http://schemas.microsoft.com/office/drawing/2014/main" id="{A82382A4-15BD-88FA-05E0-B52BBFD0C103}"/>
              </a:ext>
            </a:extLst>
          </p:cNvPr>
          <p:cNvSpPr txBox="1"/>
          <p:nvPr/>
        </p:nvSpPr>
        <p:spPr>
          <a:xfrm>
            <a:off x="2905634" y="4000506"/>
            <a:ext cx="1377108" cy="276999"/>
          </a:xfrm>
          <a:prstGeom prst="rect">
            <a:avLst/>
          </a:prstGeom>
          <a:noFill/>
        </p:spPr>
        <p:txBody>
          <a:bodyPr wrap="none" rtlCol="0">
            <a:spAutoFit/>
          </a:bodyPr>
          <a:lstStyle/>
          <a:p>
            <a:r>
              <a:rPr lang="en-US" sz="1200" dirty="0"/>
              <a:t>CAMELYON data</a:t>
            </a:r>
          </a:p>
        </p:txBody>
      </p:sp>
      <p:sp>
        <p:nvSpPr>
          <p:cNvPr id="27" name="TextBox 26">
            <a:extLst>
              <a:ext uri="{FF2B5EF4-FFF2-40B4-BE49-F238E27FC236}">
                <a16:creationId xmlns:a16="http://schemas.microsoft.com/office/drawing/2014/main" id="{9B7E57B7-1591-5BA8-2613-77369CD1B56A}"/>
              </a:ext>
            </a:extLst>
          </p:cNvPr>
          <p:cNvSpPr txBox="1"/>
          <p:nvPr/>
        </p:nvSpPr>
        <p:spPr>
          <a:xfrm>
            <a:off x="2905634" y="3804903"/>
            <a:ext cx="891591" cy="276999"/>
          </a:xfrm>
          <a:prstGeom prst="rect">
            <a:avLst/>
          </a:prstGeom>
          <a:noFill/>
        </p:spPr>
        <p:txBody>
          <a:bodyPr wrap="none" rtlCol="0">
            <a:spAutoFit/>
          </a:bodyPr>
          <a:lstStyle/>
          <a:p>
            <a:r>
              <a:rPr lang="en-US" sz="1200" dirty="0"/>
              <a:t>Local data</a:t>
            </a:r>
          </a:p>
        </p:txBody>
      </p:sp>
      <p:cxnSp>
        <p:nvCxnSpPr>
          <p:cNvPr id="29" name="Straight Connector 28">
            <a:extLst>
              <a:ext uri="{FF2B5EF4-FFF2-40B4-BE49-F238E27FC236}">
                <a16:creationId xmlns:a16="http://schemas.microsoft.com/office/drawing/2014/main" id="{5DBAED69-63D4-137C-B212-9B98715C18D0}"/>
              </a:ext>
            </a:extLst>
          </p:cNvPr>
          <p:cNvCxnSpPr>
            <a:cxnSpLocks/>
          </p:cNvCxnSpPr>
          <p:nvPr/>
        </p:nvCxnSpPr>
        <p:spPr>
          <a:xfrm>
            <a:off x="2692377" y="3945366"/>
            <a:ext cx="213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252FF23-DC80-2B04-89DD-30CFC66BAF4C}"/>
              </a:ext>
            </a:extLst>
          </p:cNvPr>
          <p:cNvCxnSpPr>
            <a:cxnSpLocks/>
          </p:cNvCxnSpPr>
          <p:nvPr/>
        </p:nvCxnSpPr>
        <p:spPr>
          <a:xfrm>
            <a:off x="2692377" y="4144305"/>
            <a:ext cx="21325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18D9F8-93BF-080A-23F2-AC161CD0F381}"/>
              </a:ext>
            </a:extLst>
          </p:cNvPr>
          <p:cNvSpPr txBox="1"/>
          <p:nvPr/>
        </p:nvSpPr>
        <p:spPr>
          <a:xfrm>
            <a:off x="5730189" y="3804903"/>
            <a:ext cx="1377108" cy="276999"/>
          </a:xfrm>
          <a:prstGeom prst="rect">
            <a:avLst/>
          </a:prstGeom>
          <a:noFill/>
        </p:spPr>
        <p:txBody>
          <a:bodyPr wrap="none" rtlCol="0">
            <a:spAutoFit/>
          </a:bodyPr>
          <a:lstStyle/>
          <a:p>
            <a:r>
              <a:rPr lang="en-US" sz="1200" dirty="0"/>
              <a:t>CAMELYON data</a:t>
            </a:r>
          </a:p>
        </p:txBody>
      </p:sp>
      <p:sp>
        <p:nvSpPr>
          <p:cNvPr id="32" name="TextBox 31">
            <a:extLst>
              <a:ext uri="{FF2B5EF4-FFF2-40B4-BE49-F238E27FC236}">
                <a16:creationId xmlns:a16="http://schemas.microsoft.com/office/drawing/2014/main" id="{5FA07886-B314-28A0-210D-05ED89CC31B7}"/>
              </a:ext>
            </a:extLst>
          </p:cNvPr>
          <p:cNvSpPr txBox="1"/>
          <p:nvPr/>
        </p:nvSpPr>
        <p:spPr>
          <a:xfrm>
            <a:off x="5730189" y="4000506"/>
            <a:ext cx="891591" cy="276999"/>
          </a:xfrm>
          <a:prstGeom prst="rect">
            <a:avLst/>
          </a:prstGeom>
          <a:noFill/>
        </p:spPr>
        <p:txBody>
          <a:bodyPr wrap="none" rtlCol="0">
            <a:spAutoFit/>
          </a:bodyPr>
          <a:lstStyle/>
          <a:p>
            <a:r>
              <a:rPr lang="en-US" sz="1200" dirty="0"/>
              <a:t>Local data</a:t>
            </a:r>
          </a:p>
        </p:txBody>
      </p:sp>
      <p:cxnSp>
        <p:nvCxnSpPr>
          <p:cNvPr id="33" name="Straight Connector 32">
            <a:extLst>
              <a:ext uri="{FF2B5EF4-FFF2-40B4-BE49-F238E27FC236}">
                <a16:creationId xmlns:a16="http://schemas.microsoft.com/office/drawing/2014/main" id="{2E8F4D51-DCC2-A845-AC0C-C09CED9BE065}"/>
              </a:ext>
            </a:extLst>
          </p:cNvPr>
          <p:cNvCxnSpPr>
            <a:cxnSpLocks/>
          </p:cNvCxnSpPr>
          <p:nvPr/>
        </p:nvCxnSpPr>
        <p:spPr>
          <a:xfrm>
            <a:off x="5516932" y="3942477"/>
            <a:ext cx="21325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0B6B97-D6A8-06CE-7E30-027A0C4688CD}"/>
              </a:ext>
            </a:extLst>
          </p:cNvPr>
          <p:cNvCxnSpPr>
            <a:cxnSpLocks/>
          </p:cNvCxnSpPr>
          <p:nvPr/>
        </p:nvCxnSpPr>
        <p:spPr>
          <a:xfrm>
            <a:off x="5516932" y="4150295"/>
            <a:ext cx="21325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B8CE49E-BA4A-06CF-D724-965E172ECB13}"/>
              </a:ext>
            </a:extLst>
          </p:cNvPr>
          <p:cNvSpPr txBox="1"/>
          <p:nvPr/>
        </p:nvSpPr>
        <p:spPr>
          <a:xfrm rot="16200000">
            <a:off x="1050067" y="2909897"/>
            <a:ext cx="992579" cy="307777"/>
          </a:xfrm>
          <a:prstGeom prst="rect">
            <a:avLst/>
          </a:prstGeom>
          <a:noFill/>
        </p:spPr>
        <p:txBody>
          <a:bodyPr wrap="none" rtlCol="0">
            <a:spAutoFit/>
          </a:bodyPr>
          <a:lstStyle/>
          <a:p>
            <a:r>
              <a:rPr lang="en-US" sz="1400" dirty="0"/>
              <a:t>Sensitivity</a:t>
            </a:r>
          </a:p>
        </p:txBody>
      </p:sp>
      <p:sp>
        <p:nvSpPr>
          <p:cNvPr id="36" name="TextBox 35">
            <a:extLst>
              <a:ext uri="{FF2B5EF4-FFF2-40B4-BE49-F238E27FC236}">
                <a16:creationId xmlns:a16="http://schemas.microsoft.com/office/drawing/2014/main" id="{B3666302-25B1-9B2D-3FEA-CD6E59AA5BD5}"/>
              </a:ext>
            </a:extLst>
          </p:cNvPr>
          <p:cNvSpPr txBox="1"/>
          <p:nvPr/>
        </p:nvSpPr>
        <p:spPr>
          <a:xfrm>
            <a:off x="3668820" y="4395505"/>
            <a:ext cx="1636987" cy="307777"/>
          </a:xfrm>
          <a:prstGeom prst="rect">
            <a:avLst/>
          </a:prstGeom>
          <a:noFill/>
        </p:spPr>
        <p:txBody>
          <a:bodyPr wrap="none" rtlCol="0">
            <a:spAutoFit/>
          </a:bodyPr>
          <a:lstStyle/>
          <a:p>
            <a:r>
              <a:rPr lang="en-US" sz="1400" dirty="0"/>
              <a:t>False positive rate</a:t>
            </a:r>
          </a:p>
        </p:txBody>
      </p:sp>
      <p:sp>
        <p:nvSpPr>
          <p:cNvPr id="37" name="TextBox 36">
            <a:extLst>
              <a:ext uri="{FF2B5EF4-FFF2-40B4-BE49-F238E27FC236}">
                <a16:creationId xmlns:a16="http://schemas.microsoft.com/office/drawing/2014/main" id="{DA3D37E7-9F19-98D5-7BFA-40C7F836E08F}"/>
              </a:ext>
            </a:extLst>
          </p:cNvPr>
          <p:cNvSpPr txBox="1"/>
          <p:nvPr/>
        </p:nvSpPr>
        <p:spPr>
          <a:xfrm>
            <a:off x="1287414" y="1032976"/>
            <a:ext cx="3339376" cy="369332"/>
          </a:xfrm>
          <a:prstGeom prst="rect">
            <a:avLst/>
          </a:prstGeom>
          <a:noFill/>
        </p:spPr>
        <p:txBody>
          <a:bodyPr wrap="none" rtlCol="0">
            <a:spAutoFit/>
          </a:bodyPr>
          <a:lstStyle/>
          <a:p>
            <a:pPr algn="ctr"/>
            <a:r>
              <a:rPr lang="en-US" sz="1800" dirty="0"/>
              <a:t>Breast cancer diagnosis model</a:t>
            </a:r>
          </a:p>
        </p:txBody>
      </p:sp>
      <p:cxnSp>
        <p:nvCxnSpPr>
          <p:cNvPr id="40" name="Straight Connector 39">
            <a:extLst>
              <a:ext uri="{FF2B5EF4-FFF2-40B4-BE49-F238E27FC236}">
                <a16:creationId xmlns:a16="http://schemas.microsoft.com/office/drawing/2014/main" id="{2A9F98E9-2104-41E8-5FBB-5FE526B53B52}"/>
              </a:ext>
            </a:extLst>
          </p:cNvPr>
          <p:cNvCxnSpPr/>
          <p:nvPr/>
        </p:nvCxnSpPr>
        <p:spPr>
          <a:xfrm>
            <a:off x="1392468" y="1372612"/>
            <a:ext cx="579804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10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9607-B056-E141-8751-55958A0198D7}"/>
              </a:ext>
            </a:extLst>
          </p:cNvPr>
          <p:cNvSpPr>
            <a:spLocks noGrp="1"/>
          </p:cNvSpPr>
          <p:nvPr>
            <p:ph type="title"/>
          </p:nvPr>
        </p:nvSpPr>
        <p:spPr/>
        <p:txBody>
          <a:bodyPr>
            <a:normAutofit/>
          </a:bodyPr>
          <a:lstStyle/>
          <a:p>
            <a:r>
              <a:rPr lang="en-US" dirty="0"/>
              <a:t>Other classification performance problems</a:t>
            </a:r>
          </a:p>
        </p:txBody>
      </p:sp>
      <p:sp>
        <p:nvSpPr>
          <p:cNvPr id="3" name="Text Placeholder 2">
            <a:extLst>
              <a:ext uri="{FF2B5EF4-FFF2-40B4-BE49-F238E27FC236}">
                <a16:creationId xmlns:a16="http://schemas.microsoft.com/office/drawing/2014/main" id="{A74D8EDE-DFD1-E549-9C12-248CA38F291F}"/>
              </a:ext>
            </a:extLst>
          </p:cNvPr>
          <p:cNvSpPr>
            <a:spLocks noGrp="1"/>
          </p:cNvSpPr>
          <p:nvPr>
            <p:ph type="body" sz="quarter" idx="12"/>
          </p:nvPr>
        </p:nvSpPr>
        <p:spPr>
          <a:xfrm>
            <a:off x="1189038" y="1448410"/>
            <a:ext cx="7269162" cy="3560238"/>
          </a:xfrm>
        </p:spPr>
        <p:txBody>
          <a:bodyPr>
            <a:normAutofit/>
          </a:bodyPr>
          <a:lstStyle/>
          <a:p>
            <a:pPr>
              <a:spcBef>
                <a:spcPts val="1700"/>
              </a:spcBef>
            </a:pPr>
            <a:r>
              <a:rPr lang="en-US" sz="2400" dirty="0"/>
              <a:t>Embedded bias</a:t>
            </a:r>
          </a:p>
          <a:p>
            <a:pPr lvl="1">
              <a:buClr>
                <a:schemeClr val="tx1"/>
              </a:buClr>
              <a:buSzPct val="100000"/>
            </a:pPr>
            <a:r>
              <a:rPr lang="en-US" sz="2000" dirty="0"/>
              <a:t>Systematic discrimination/calibration error in an apparently well-trained model</a:t>
            </a:r>
          </a:p>
          <a:p>
            <a:pPr>
              <a:spcBef>
                <a:spcPts val="1700"/>
              </a:spcBef>
            </a:pPr>
            <a:r>
              <a:rPr lang="en-US" sz="2400" dirty="0"/>
              <a:t>Drift/shift (bias developing after deployment)</a:t>
            </a:r>
          </a:p>
          <a:p>
            <a:pPr lvl="1">
              <a:buClr>
                <a:schemeClr val="tx1"/>
              </a:buClr>
              <a:buSzPct val="100000"/>
            </a:pPr>
            <a:r>
              <a:rPr lang="en-US" sz="2000" dirty="0"/>
              <a:t>Loss of performance over time in a previously accurate system because of changes in data</a:t>
            </a:r>
          </a:p>
          <a:p>
            <a:pPr>
              <a:spcBef>
                <a:spcPts val="1700"/>
              </a:spcBef>
            </a:pPr>
            <a:r>
              <a:rPr lang="en-US" sz="2400" dirty="0"/>
              <a:t>Brittleness (unpredictable classification failure)</a:t>
            </a:r>
          </a:p>
        </p:txBody>
      </p:sp>
    </p:spTree>
    <p:extLst>
      <p:ext uri="{BB962C8B-B14F-4D97-AF65-F5344CB8AC3E}">
        <p14:creationId xmlns:p14="http://schemas.microsoft.com/office/powerpoint/2010/main" val="3141365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3DB3-443C-9047-B5E8-E07D170E3415}"/>
              </a:ext>
            </a:extLst>
          </p:cNvPr>
          <p:cNvSpPr>
            <a:spLocks noGrp="1"/>
          </p:cNvSpPr>
          <p:nvPr>
            <p:ph type="title"/>
          </p:nvPr>
        </p:nvSpPr>
        <p:spPr/>
        <p:txBody>
          <a:bodyPr>
            <a:normAutofit/>
          </a:bodyPr>
          <a:lstStyle/>
          <a:p>
            <a:r>
              <a:rPr lang="en-US"/>
              <a:t>Embedded bias in deployed models</a:t>
            </a:r>
          </a:p>
        </p:txBody>
      </p:sp>
      <p:sp>
        <p:nvSpPr>
          <p:cNvPr id="3" name="Text Placeholder 2">
            <a:extLst>
              <a:ext uri="{FF2B5EF4-FFF2-40B4-BE49-F238E27FC236}">
                <a16:creationId xmlns:a16="http://schemas.microsoft.com/office/drawing/2014/main" id="{963DECD0-79E6-A74D-A3C8-D4A0A4F03E07}"/>
              </a:ext>
            </a:extLst>
          </p:cNvPr>
          <p:cNvSpPr>
            <a:spLocks noGrp="1"/>
          </p:cNvSpPr>
          <p:nvPr>
            <p:ph type="body" sz="quarter" idx="12"/>
          </p:nvPr>
        </p:nvSpPr>
        <p:spPr>
          <a:xfrm>
            <a:off x="1189037" y="1042416"/>
            <a:ext cx="7431179" cy="3966231"/>
          </a:xfrm>
        </p:spPr>
        <p:txBody>
          <a:bodyPr>
            <a:normAutofit/>
          </a:bodyPr>
          <a:lstStyle/>
          <a:p>
            <a:pPr>
              <a:spcBef>
                <a:spcPts val="2300"/>
              </a:spcBef>
            </a:pPr>
            <a:r>
              <a:rPr lang="en-US" dirty="0"/>
              <a:t>Inherent bias (algorithm design)</a:t>
            </a:r>
          </a:p>
          <a:p>
            <a:pPr lvl="1">
              <a:spcBef>
                <a:spcPts val="800"/>
              </a:spcBef>
              <a:buClr>
                <a:schemeClr val="tx1"/>
              </a:buClr>
              <a:buSzPct val="100000"/>
            </a:pPr>
            <a:r>
              <a:rPr lang="en-US" dirty="0"/>
              <a:t>Poor fit between type of model and deployment data/task</a:t>
            </a:r>
          </a:p>
          <a:p>
            <a:pPr lvl="1">
              <a:spcBef>
                <a:spcPts val="800"/>
              </a:spcBef>
              <a:buClr>
                <a:schemeClr val="tx1"/>
              </a:buClr>
              <a:buSzPct val="100000"/>
            </a:pPr>
            <a:r>
              <a:rPr lang="en-US" dirty="0"/>
              <a:t>Less common, easier to recognize in model development</a:t>
            </a:r>
          </a:p>
          <a:p>
            <a:pPr>
              <a:spcBef>
                <a:spcPts val="2300"/>
              </a:spcBef>
            </a:pPr>
            <a:r>
              <a:rPr lang="en-US" dirty="0"/>
              <a:t>Data-derived bias (“trained in”)</a:t>
            </a:r>
          </a:p>
          <a:p>
            <a:pPr lvl="1">
              <a:spcBef>
                <a:spcPts val="800"/>
              </a:spcBef>
              <a:buClr>
                <a:schemeClr val="tx1"/>
              </a:buClr>
              <a:buSzPct val="100000"/>
            </a:pPr>
            <a:r>
              <a:rPr lang="en-US" dirty="0"/>
              <a:t>Training data inappropriate for the deployment data/task</a:t>
            </a:r>
          </a:p>
          <a:p>
            <a:pPr lvl="1">
              <a:spcBef>
                <a:spcPts val="800"/>
              </a:spcBef>
              <a:buClr>
                <a:schemeClr val="tx1"/>
              </a:buClr>
              <a:buSzPct val="100000"/>
            </a:pPr>
            <a:r>
              <a:rPr lang="en-US" dirty="0"/>
              <a:t>May affect all </a:t>
            </a:r>
            <a:r>
              <a:rPr lang="en-US" b="1" i="1" dirty="0"/>
              <a:t>or only part</a:t>
            </a:r>
            <a:r>
              <a:rPr lang="en-US" dirty="0"/>
              <a:t> of the deployment data or population</a:t>
            </a:r>
          </a:p>
          <a:p>
            <a:pPr lvl="2">
              <a:spcBef>
                <a:spcPts val="400"/>
              </a:spcBef>
              <a:buClr>
                <a:schemeClr val="tx1"/>
              </a:buClr>
              <a:buSzPct val="100000"/>
              <a:buFont typeface="Arial" panose="020B0604020202020204" pitchFamily="34" charset="0"/>
              <a:buChar char="•"/>
            </a:pPr>
            <a:r>
              <a:rPr lang="en-US" dirty="0"/>
              <a:t>Can be more difficult to identify than traditional clinical assay bias</a:t>
            </a:r>
          </a:p>
          <a:p>
            <a:pPr lvl="1">
              <a:spcBef>
                <a:spcPts val="800"/>
              </a:spcBef>
              <a:buClr>
                <a:schemeClr val="tx1"/>
              </a:buClr>
              <a:buSzPct val="100000"/>
            </a:pPr>
            <a:r>
              <a:rPr lang="en-US" dirty="0"/>
              <a:t>More likely when data has high dimensionality, high variation, and a potential for unrecognized subgroups</a:t>
            </a:r>
          </a:p>
        </p:txBody>
      </p:sp>
    </p:spTree>
    <p:extLst>
      <p:ext uri="{BB962C8B-B14F-4D97-AF65-F5344CB8AC3E}">
        <p14:creationId xmlns:p14="http://schemas.microsoft.com/office/powerpoint/2010/main" val="2399861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1D8E-32A9-0146-9339-09660D634667}"/>
              </a:ext>
            </a:extLst>
          </p:cNvPr>
          <p:cNvSpPr>
            <a:spLocks noGrp="1"/>
          </p:cNvSpPr>
          <p:nvPr>
            <p:ph type="title"/>
          </p:nvPr>
        </p:nvSpPr>
        <p:spPr/>
        <p:txBody>
          <a:bodyPr>
            <a:normAutofit/>
          </a:bodyPr>
          <a:lstStyle/>
          <a:p>
            <a:r>
              <a:rPr lang="en-US"/>
              <a:t>Sources of data-derived embedded bias</a:t>
            </a:r>
          </a:p>
        </p:txBody>
      </p:sp>
      <p:sp>
        <p:nvSpPr>
          <p:cNvPr id="3" name="Text Placeholder 2">
            <a:extLst>
              <a:ext uri="{FF2B5EF4-FFF2-40B4-BE49-F238E27FC236}">
                <a16:creationId xmlns:a16="http://schemas.microsoft.com/office/drawing/2014/main" id="{21834127-2B63-8246-A9F5-4E404EB66DBF}"/>
              </a:ext>
            </a:extLst>
          </p:cNvPr>
          <p:cNvSpPr>
            <a:spLocks noGrp="1"/>
          </p:cNvSpPr>
          <p:nvPr>
            <p:ph type="body" sz="quarter" idx="12"/>
          </p:nvPr>
        </p:nvSpPr>
        <p:spPr>
          <a:xfrm>
            <a:off x="1189037" y="1126461"/>
            <a:ext cx="7517933" cy="3940704"/>
          </a:xfrm>
        </p:spPr>
        <p:txBody>
          <a:bodyPr>
            <a:normAutofit fontScale="92500" lnSpcReduction="20000"/>
          </a:bodyPr>
          <a:lstStyle/>
          <a:p>
            <a:pPr>
              <a:buClr>
                <a:schemeClr val="tx1"/>
              </a:buClr>
            </a:pPr>
            <a:r>
              <a:rPr lang="en-US" sz="1800" dirty="0"/>
              <a:t>Labeling bias</a:t>
            </a:r>
          </a:p>
          <a:p>
            <a:pPr lvl="1">
              <a:buClr>
                <a:schemeClr val="tx1"/>
              </a:buClr>
              <a:buSzPct val="100000"/>
            </a:pPr>
            <a:r>
              <a:rPr lang="en-US" sz="1600" dirty="0"/>
              <a:t>Expert opinion used as the “gold standard” contains error</a:t>
            </a:r>
          </a:p>
          <a:p>
            <a:pPr>
              <a:spcBef>
                <a:spcPts val="1100"/>
              </a:spcBef>
              <a:buClr>
                <a:schemeClr val="tx1"/>
              </a:buClr>
            </a:pPr>
            <a:r>
              <a:rPr lang="en-US" sz="1800" dirty="0"/>
              <a:t>Historical bias</a:t>
            </a:r>
          </a:p>
          <a:p>
            <a:pPr lvl="1">
              <a:buClr>
                <a:schemeClr val="tx1"/>
              </a:buClr>
              <a:buSzPct val="100000"/>
            </a:pPr>
            <a:r>
              <a:rPr lang="en-US" sz="1600" dirty="0"/>
              <a:t>Retrospective training data does not reflect future deployment data</a:t>
            </a:r>
          </a:p>
          <a:p>
            <a:pPr>
              <a:spcBef>
                <a:spcPts val="1100"/>
              </a:spcBef>
              <a:buClr>
                <a:schemeClr val="tx1"/>
              </a:buClr>
            </a:pPr>
            <a:r>
              <a:rPr lang="en-US" sz="1800" dirty="0"/>
              <a:t>Sampling bias</a:t>
            </a:r>
            <a:endParaRPr lang="en-US" sz="1600" dirty="0"/>
          </a:p>
          <a:p>
            <a:pPr lvl="1">
              <a:buClr>
                <a:schemeClr val="tx1"/>
              </a:buClr>
              <a:buSzPct val="100000"/>
            </a:pPr>
            <a:r>
              <a:rPr lang="en-US" sz="1600" dirty="0"/>
              <a:t>Training population differs from deployment population</a:t>
            </a:r>
          </a:p>
          <a:p>
            <a:pPr lvl="2">
              <a:spcBef>
                <a:spcPts val="600"/>
              </a:spcBef>
              <a:buClr>
                <a:schemeClr val="tx1"/>
              </a:buClr>
              <a:buSzPct val="100000"/>
              <a:buFont typeface="Arial" panose="020B0604020202020204" pitchFamily="34" charset="0"/>
              <a:buChar char="•"/>
            </a:pPr>
            <a:r>
              <a:rPr lang="en-US" sz="1400" dirty="0"/>
              <a:t>Non-random selection of training data (selection bias)</a:t>
            </a:r>
          </a:p>
          <a:p>
            <a:pPr lvl="2">
              <a:spcBef>
                <a:spcPts val="600"/>
              </a:spcBef>
              <a:buClr>
                <a:schemeClr val="tx1"/>
              </a:buClr>
              <a:buSzPct val="100000"/>
              <a:buFont typeface="Arial" panose="020B0604020202020204" pitchFamily="34" charset="0"/>
              <a:buChar char="•"/>
            </a:pPr>
            <a:r>
              <a:rPr lang="en-US" sz="1400" dirty="0"/>
              <a:t>Local variation in relevant subpopulations (site differences in class incidence)</a:t>
            </a:r>
          </a:p>
          <a:p>
            <a:pPr>
              <a:spcBef>
                <a:spcPts val="1100"/>
              </a:spcBef>
              <a:buClr>
                <a:schemeClr val="tx1"/>
              </a:buClr>
            </a:pPr>
            <a:r>
              <a:rPr lang="en-US" sz="1800" dirty="0"/>
              <a:t>Aggregation bias</a:t>
            </a:r>
          </a:p>
          <a:p>
            <a:pPr lvl="1">
              <a:buClr>
                <a:schemeClr val="tx1"/>
              </a:buClr>
              <a:buSzPct val="100000"/>
            </a:pPr>
            <a:r>
              <a:rPr lang="en-US" sz="1600" dirty="0"/>
              <a:t>Failure to account for different subpopulations in the data</a:t>
            </a:r>
          </a:p>
          <a:p>
            <a:pPr lvl="1">
              <a:buClr>
                <a:schemeClr val="tx1"/>
              </a:buClr>
              <a:buSzPct val="100000"/>
            </a:pPr>
            <a:r>
              <a:rPr lang="en-US" sz="1600" dirty="0"/>
              <a:t>Data may have different distribution/meaning/accuracy between subgroups</a:t>
            </a:r>
          </a:p>
          <a:p>
            <a:pPr>
              <a:spcBef>
                <a:spcPts val="1100"/>
              </a:spcBef>
              <a:buClr>
                <a:schemeClr val="tx1"/>
              </a:buClr>
            </a:pPr>
            <a:r>
              <a:rPr lang="en-US" sz="1800" dirty="0"/>
              <a:t>Evaluation bias</a:t>
            </a:r>
          </a:p>
          <a:p>
            <a:pPr lvl="1">
              <a:buClr>
                <a:schemeClr val="tx1"/>
              </a:buClr>
              <a:buSzPct val="100000"/>
            </a:pPr>
            <a:r>
              <a:rPr lang="en-US" sz="1600" dirty="0"/>
              <a:t>Differences in the way training and deployment data values are measured</a:t>
            </a:r>
          </a:p>
        </p:txBody>
      </p:sp>
    </p:spTree>
    <p:extLst>
      <p:ext uri="{BB962C8B-B14F-4D97-AF65-F5344CB8AC3E}">
        <p14:creationId xmlns:p14="http://schemas.microsoft.com/office/powerpoint/2010/main" val="518342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9D64-514E-2F4D-97A7-BA020E45A93D}"/>
              </a:ext>
            </a:extLst>
          </p:cNvPr>
          <p:cNvSpPr>
            <a:spLocks noGrp="1"/>
          </p:cNvSpPr>
          <p:nvPr>
            <p:ph type="title"/>
          </p:nvPr>
        </p:nvSpPr>
        <p:spPr/>
        <p:txBody>
          <a:bodyPr/>
          <a:lstStyle/>
          <a:p>
            <a:r>
              <a:rPr lang="en-US"/>
              <a:t>Examples of embedded bias</a:t>
            </a:r>
          </a:p>
        </p:txBody>
      </p:sp>
      <p:sp>
        <p:nvSpPr>
          <p:cNvPr id="3" name="Text Placeholder 2">
            <a:extLst>
              <a:ext uri="{FF2B5EF4-FFF2-40B4-BE49-F238E27FC236}">
                <a16:creationId xmlns:a16="http://schemas.microsoft.com/office/drawing/2014/main" id="{1281E86E-BA1F-1D48-BB4A-1E1E8FD70F5B}"/>
              </a:ext>
            </a:extLst>
          </p:cNvPr>
          <p:cNvSpPr>
            <a:spLocks noGrp="1"/>
          </p:cNvSpPr>
          <p:nvPr>
            <p:ph type="body" sz="quarter" idx="12"/>
          </p:nvPr>
        </p:nvSpPr>
        <p:spPr>
          <a:xfrm>
            <a:off x="628649" y="1305014"/>
            <a:ext cx="8031257" cy="3334302"/>
          </a:xfrm>
        </p:spPr>
        <p:txBody>
          <a:bodyPr>
            <a:normAutofit fontScale="92500" lnSpcReduction="20000"/>
          </a:bodyPr>
          <a:lstStyle/>
          <a:p>
            <a:pPr>
              <a:lnSpc>
                <a:spcPct val="110000"/>
              </a:lnSpc>
              <a:spcBef>
                <a:spcPts val="600"/>
              </a:spcBef>
              <a:buClr>
                <a:schemeClr val="tx1"/>
              </a:buClr>
            </a:pPr>
            <a:r>
              <a:rPr lang="en-US" sz="1900" dirty="0"/>
              <a:t>COMPAS, inaccurate prediction of re-offense in criminal justice</a:t>
            </a:r>
          </a:p>
          <a:p>
            <a:pPr lvl="1">
              <a:lnSpc>
                <a:spcPct val="110000"/>
              </a:lnSpc>
              <a:buClr>
                <a:schemeClr val="tx1"/>
              </a:buClr>
            </a:pPr>
            <a:r>
              <a:rPr lang="en-US" sz="1700" dirty="0"/>
              <a:t>Historical/sampling bias</a:t>
            </a:r>
          </a:p>
          <a:p>
            <a:pPr>
              <a:lnSpc>
                <a:spcPct val="110000"/>
              </a:lnSpc>
              <a:spcBef>
                <a:spcPts val="1200"/>
              </a:spcBef>
              <a:buClr>
                <a:schemeClr val="tx1"/>
              </a:buClr>
            </a:pPr>
            <a:r>
              <a:rPr lang="en-US" sz="1900" dirty="0"/>
              <a:t>Amazon resume screening for tech jobs, gender bias from historical data</a:t>
            </a:r>
          </a:p>
          <a:p>
            <a:pPr lvl="1">
              <a:lnSpc>
                <a:spcPct val="110000"/>
              </a:lnSpc>
              <a:buClr>
                <a:schemeClr val="tx1"/>
              </a:buClr>
            </a:pPr>
            <a:r>
              <a:rPr lang="en-US" sz="1700" dirty="0"/>
              <a:t>Screened out females even when sex was excluded (cues from other data elements)</a:t>
            </a:r>
          </a:p>
          <a:p>
            <a:pPr lvl="1">
              <a:lnSpc>
                <a:spcPct val="110000"/>
              </a:lnSpc>
              <a:buClr>
                <a:schemeClr val="tx1"/>
              </a:buClr>
            </a:pPr>
            <a:r>
              <a:rPr lang="en-US" sz="1700" dirty="0"/>
              <a:t>Historical bias</a:t>
            </a:r>
          </a:p>
          <a:p>
            <a:pPr>
              <a:lnSpc>
                <a:spcPct val="110000"/>
              </a:lnSpc>
              <a:spcBef>
                <a:spcPts val="1200"/>
              </a:spcBef>
              <a:buClr>
                <a:schemeClr val="tx1"/>
              </a:buClr>
            </a:pPr>
            <a:r>
              <a:rPr lang="en-US" sz="1900" dirty="0"/>
              <a:t>Facial and speech recognition with under-represented cohorts</a:t>
            </a:r>
          </a:p>
          <a:p>
            <a:pPr lvl="1">
              <a:lnSpc>
                <a:spcPct val="110000"/>
              </a:lnSpc>
              <a:buClr>
                <a:schemeClr val="tx1"/>
              </a:buClr>
            </a:pPr>
            <a:r>
              <a:rPr lang="en-US" sz="1700" dirty="0">
                <a:solidFill>
                  <a:srgbClr val="000000"/>
                </a:solidFill>
                <a:effectLst/>
                <a:latin typeface="Calibri" panose="020F0502020204030204" pitchFamily="34" charset="0"/>
              </a:rPr>
              <a:t>Racial disparities in performance</a:t>
            </a:r>
          </a:p>
          <a:p>
            <a:pPr lvl="1">
              <a:buClr>
                <a:schemeClr val="tx1"/>
              </a:buClr>
            </a:pPr>
            <a:r>
              <a:rPr lang="en-US" sz="1700" dirty="0">
                <a:solidFill>
                  <a:srgbClr val="000000"/>
                </a:solidFill>
                <a:effectLst/>
                <a:latin typeface="Calibri" panose="020F0502020204030204" pitchFamily="34" charset="0"/>
              </a:rPr>
              <a:t>Twitter account image tool failure to center facial images with dark skin</a:t>
            </a:r>
          </a:p>
          <a:p>
            <a:pPr lvl="1">
              <a:buClr>
                <a:schemeClr val="tx1"/>
              </a:buClr>
            </a:pPr>
            <a:r>
              <a:rPr lang="en-US" sz="1700" dirty="0">
                <a:solidFill>
                  <a:srgbClr val="000000"/>
                </a:solidFill>
                <a:effectLst/>
                <a:latin typeface="Calibri" panose="020F0502020204030204" pitchFamily="34" charset="0"/>
              </a:rPr>
              <a:t>Speech-to-text (Apple, MS, Amazon, Google, IBM)*</a:t>
            </a:r>
          </a:p>
          <a:p>
            <a:pPr lvl="1">
              <a:buClr>
                <a:schemeClr val="tx1"/>
              </a:buClr>
            </a:pPr>
            <a:r>
              <a:rPr lang="en-US" sz="1700" dirty="0">
                <a:solidFill>
                  <a:srgbClr val="000000"/>
                </a:solidFill>
                <a:effectLst/>
                <a:latin typeface="Calibri" panose="020F0502020204030204" pitchFamily="34" charset="0"/>
              </a:rPr>
              <a:t>Sampling bias</a:t>
            </a:r>
          </a:p>
        </p:txBody>
      </p:sp>
      <p:sp>
        <p:nvSpPr>
          <p:cNvPr id="4" name="TextBox 3">
            <a:extLst>
              <a:ext uri="{FF2B5EF4-FFF2-40B4-BE49-F238E27FC236}">
                <a16:creationId xmlns:a16="http://schemas.microsoft.com/office/drawing/2014/main" id="{E7D5C9D3-ECDF-7D4A-B28C-C9261D741845}"/>
              </a:ext>
            </a:extLst>
          </p:cNvPr>
          <p:cNvSpPr txBox="1"/>
          <p:nvPr/>
        </p:nvSpPr>
        <p:spPr>
          <a:xfrm>
            <a:off x="3683232" y="4639316"/>
            <a:ext cx="5138038" cy="369332"/>
          </a:xfrm>
          <a:prstGeom prst="rect">
            <a:avLst/>
          </a:prstGeom>
          <a:noFill/>
        </p:spPr>
        <p:txBody>
          <a:bodyPr wrap="square" rtlCol="0">
            <a:spAutoFit/>
          </a:bodyPr>
          <a:lstStyle/>
          <a:p>
            <a:pPr marL="6350"/>
            <a:r>
              <a:rPr lang="en-US" sz="900" dirty="0"/>
              <a:t>*</a:t>
            </a:r>
            <a:r>
              <a:rPr lang="en-US" sz="900" dirty="0" err="1"/>
              <a:t>Koenecke</a:t>
            </a:r>
            <a:r>
              <a:rPr lang="en-US" sz="900" dirty="0"/>
              <a:t> et al. Racial disparities in automated speech recognition. </a:t>
            </a:r>
            <a:r>
              <a:rPr lang="en-US" sz="900" i="1" dirty="0"/>
              <a:t>Proc Natl </a:t>
            </a:r>
            <a:r>
              <a:rPr lang="en-US" sz="900" i="1" dirty="0" err="1"/>
              <a:t>Acad</a:t>
            </a:r>
            <a:r>
              <a:rPr lang="en-US" sz="900" i="1" dirty="0"/>
              <a:t> Sci USA</a:t>
            </a:r>
            <a:r>
              <a:rPr lang="en-US" sz="900" dirty="0"/>
              <a:t>. 2020;117(14):7684-7689. doi:</a:t>
            </a:r>
            <a:r>
              <a:rPr lang="en-US" sz="900" dirty="0">
                <a:hlinkClick r:id="rId3"/>
              </a:rPr>
              <a:t>10.1073/pnas.1915768117</a:t>
            </a:r>
            <a:endParaRPr lang="en-US" sz="900" dirty="0"/>
          </a:p>
        </p:txBody>
      </p:sp>
    </p:spTree>
    <p:extLst>
      <p:ext uri="{BB962C8B-B14F-4D97-AF65-F5344CB8AC3E}">
        <p14:creationId xmlns:p14="http://schemas.microsoft.com/office/powerpoint/2010/main" val="1160383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C71D9E-9BD1-B44D-8513-9E390AC90CB6}"/>
              </a:ext>
            </a:extLst>
          </p:cNvPr>
          <p:cNvSpPr txBox="1"/>
          <p:nvPr/>
        </p:nvSpPr>
        <p:spPr>
          <a:xfrm>
            <a:off x="451295" y="4024594"/>
            <a:ext cx="8563856" cy="1061829"/>
          </a:xfrm>
          <a:prstGeom prst="rect">
            <a:avLst/>
          </a:prstGeom>
          <a:noFill/>
        </p:spPr>
        <p:txBody>
          <a:bodyPr wrap="square" rtlCol="0">
            <a:spAutoFit/>
          </a:bodyPr>
          <a:lstStyle/>
          <a:p>
            <a:r>
              <a:rPr lang="en-US" sz="900" dirty="0"/>
              <a:t>Obermeyer et al. Dissecting racial bias in an algorithm used to manage the health of populations. </a:t>
            </a:r>
            <a:r>
              <a:rPr lang="en-US" sz="900" i="1" dirty="0"/>
              <a:t>Science</a:t>
            </a:r>
            <a:r>
              <a:rPr lang="en-US" sz="900" dirty="0"/>
              <a:t>. 2019;366(6464):447-453. doi:</a:t>
            </a:r>
            <a:r>
              <a:rPr lang="en-US" sz="900" dirty="0">
                <a:hlinkClick r:id="rId2"/>
              </a:rPr>
              <a:t>10.1126/science.aax2342</a:t>
            </a:r>
            <a:endParaRPr lang="en-US" sz="900" dirty="0"/>
          </a:p>
          <a:p>
            <a:r>
              <a:rPr lang="en-US" sz="900" dirty="0"/>
              <a:t>Wong et al. External validation of a widely implemented proprietary sepsis prediction model in hospitalized patients. </a:t>
            </a:r>
            <a:r>
              <a:rPr lang="en-US" sz="900" i="1" dirty="0"/>
              <a:t>JAMA Intern Med</a:t>
            </a:r>
            <a:r>
              <a:rPr lang="en-US" sz="900" dirty="0"/>
              <a:t>. Published online June 21, 2021. doi:</a:t>
            </a:r>
            <a:r>
              <a:rPr lang="en-US" sz="900" dirty="0">
                <a:hlinkClick r:id="rId3"/>
              </a:rPr>
              <a:t>10.1001/jamainternmed.2021.2626</a:t>
            </a:r>
            <a:endParaRPr lang="en-US" sz="900" dirty="0"/>
          </a:p>
          <a:p>
            <a:r>
              <a:rPr lang="en-US" sz="900" dirty="0" err="1"/>
              <a:t>Larrazabal</a:t>
            </a:r>
            <a:r>
              <a:rPr lang="en-US" sz="900" dirty="0"/>
              <a:t> et al. Gender imbalance in medical imaging datasets produces biased classifiers for computer-aided diagnosis. </a:t>
            </a:r>
            <a:r>
              <a:rPr lang="en-US" sz="900" i="1" dirty="0"/>
              <a:t>Proc Natl </a:t>
            </a:r>
            <a:r>
              <a:rPr lang="en-US" sz="900" i="1" dirty="0" err="1"/>
              <a:t>Acad</a:t>
            </a:r>
            <a:r>
              <a:rPr lang="en-US" sz="900" i="1" dirty="0"/>
              <a:t> Sci USA</a:t>
            </a:r>
            <a:r>
              <a:rPr lang="en-US" sz="900" dirty="0"/>
              <a:t>. 2020;117(23):12592-12594. doi:</a:t>
            </a:r>
            <a:r>
              <a:rPr lang="en-US" sz="900" dirty="0">
                <a:hlinkClick r:id="rId4"/>
              </a:rPr>
              <a:t>10.1073/pnas.1919012117</a:t>
            </a:r>
            <a:endParaRPr lang="en-US" sz="900" dirty="0"/>
          </a:p>
          <a:p>
            <a:r>
              <a:rPr lang="en-US" sz="900" dirty="0" err="1">
                <a:effectLst/>
              </a:rPr>
              <a:t>Daneshjou</a:t>
            </a:r>
            <a:r>
              <a:rPr lang="en-US" sz="900" dirty="0">
                <a:effectLst/>
              </a:rPr>
              <a:t> et al. Disparities in dermatology AI performance on a diverse, curated clinical image set. </a:t>
            </a:r>
            <a:r>
              <a:rPr lang="en-US" sz="900" i="1" dirty="0">
                <a:effectLst/>
              </a:rPr>
              <a:t>Science Advances</a:t>
            </a:r>
            <a:r>
              <a:rPr lang="en-US" sz="900" dirty="0">
                <a:effectLst/>
              </a:rPr>
              <a:t>. 2022;8(32):eabq6147. doi:</a:t>
            </a:r>
            <a:r>
              <a:rPr lang="en-US" sz="900" dirty="0">
                <a:effectLst/>
                <a:hlinkClick r:id="rId5"/>
              </a:rPr>
              <a:t>10.1126/sciadv.abq6147</a:t>
            </a:r>
            <a:endParaRPr lang="en-US" sz="900" dirty="0"/>
          </a:p>
        </p:txBody>
      </p:sp>
      <p:sp>
        <p:nvSpPr>
          <p:cNvPr id="2" name="Title 1">
            <a:extLst>
              <a:ext uri="{FF2B5EF4-FFF2-40B4-BE49-F238E27FC236}">
                <a16:creationId xmlns:a16="http://schemas.microsoft.com/office/drawing/2014/main" id="{F32D7388-855C-A34A-BEDD-8E786C3CB320}"/>
              </a:ext>
            </a:extLst>
          </p:cNvPr>
          <p:cNvSpPr>
            <a:spLocks noGrp="1"/>
          </p:cNvSpPr>
          <p:nvPr>
            <p:ph type="title"/>
          </p:nvPr>
        </p:nvSpPr>
        <p:spPr/>
        <p:txBody>
          <a:bodyPr/>
          <a:lstStyle/>
          <a:p>
            <a:r>
              <a:rPr lang="en-US"/>
              <a:t>Embedded bias in healthcare </a:t>
            </a:r>
          </a:p>
        </p:txBody>
      </p:sp>
      <p:sp>
        <p:nvSpPr>
          <p:cNvPr id="3" name="Text Placeholder 2">
            <a:extLst>
              <a:ext uri="{FF2B5EF4-FFF2-40B4-BE49-F238E27FC236}">
                <a16:creationId xmlns:a16="http://schemas.microsoft.com/office/drawing/2014/main" id="{5C2E0691-5C4A-D744-A60D-1F93529A5387}"/>
              </a:ext>
            </a:extLst>
          </p:cNvPr>
          <p:cNvSpPr>
            <a:spLocks noGrp="1"/>
          </p:cNvSpPr>
          <p:nvPr>
            <p:ph type="body" sz="quarter" idx="12"/>
          </p:nvPr>
        </p:nvSpPr>
        <p:spPr>
          <a:xfrm>
            <a:off x="717288" y="1285871"/>
            <a:ext cx="7886699" cy="2755932"/>
          </a:xfrm>
        </p:spPr>
        <p:txBody>
          <a:bodyPr>
            <a:normAutofit fontScale="77500" lnSpcReduction="20000"/>
          </a:bodyPr>
          <a:lstStyle/>
          <a:p>
            <a:pPr>
              <a:lnSpc>
                <a:spcPct val="110000"/>
              </a:lnSpc>
              <a:spcBef>
                <a:spcPts val="400"/>
              </a:spcBef>
              <a:buClr>
                <a:schemeClr val="tx1"/>
              </a:buClr>
            </a:pPr>
            <a:r>
              <a:rPr lang="en-US" sz="1900" dirty="0"/>
              <a:t>Prediction of health resource needs, based on healthcare data and demographics</a:t>
            </a:r>
            <a:endParaRPr lang="en-US" sz="1900" baseline="30000" dirty="0"/>
          </a:p>
          <a:p>
            <a:pPr lvl="1">
              <a:lnSpc>
                <a:spcPct val="110000"/>
              </a:lnSpc>
              <a:spcBef>
                <a:spcPts val="400"/>
              </a:spcBef>
              <a:buClr>
                <a:schemeClr val="tx1"/>
              </a:buClr>
              <a:buSzPct val="100000"/>
            </a:pPr>
            <a:r>
              <a:rPr lang="en-US" sz="1700" dirty="0"/>
              <a:t>Underprediction of needs of black patients</a:t>
            </a:r>
          </a:p>
          <a:p>
            <a:pPr lvl="1">
              <a:lnSpc>
                <a:spcPct val="110000"/>
              </a:lnSpc>
              <a:spcBef>
                <a:spcPts val="400"/>
              </a:spcBef>
              <a:buClr>
                <a:schemeClr val="tx1"/>
              </a:buClr>
              <a:buSzPct val="100000"/>
            </a:pPr>
            <a:r>
              <a:rPr lang="en-US" sz="1700" dirty="0"/>
              <a:t>Training based on healthcare charges as a proxy for resource needs; underserved populations had lower charges based on lack of access, not lack of need</a:t>
            </a:r>
          </a:p>
          <a:p>
            <a:pPr>
              <a:lnSpc>
                <a:spcPct val="110000"/>
              </a:lnSpc>
              <a:spcBef>
                <a:spcPts val="400"/>
              </a:spcBef>
            </a:pPr>
            <a:r>
              <a:rPr lang="en-US" sz="1900" dirty="0"/>
              <a:t>Sepsis prediction model developed by Epic, reported ROC AUC ~0.8, widely deployed</a:t>
            </a:r>
          </a:p>
          <a:p>
            <a:pPr lvl="1">
              <a:lnSpc>
                <a:spcPct val="110000"/>
              </a:lnSpc>
              <a:spcBef>
                <a:spcPts val="400"/>
              </a:spcBef>
              <a:buClr>
                <a:schemeClr val="tx1"/>
              </a:buClr>
              <a:buSzPct val="100000"/>
            </a:pPr>
            <a:r>
              <a:rPr lang="en-US" sz="1600" dirty="0"/>
              <a:t>Independent site evaluation with ~38,000 hospitalizations: ROC AUC 0.63, missed 67% of patients with sepsis prior to sepsis onset, PPV only 12%</a:t>
            </a:r>
          </a:p>
          <a:p>
            <a:pPr>
              <a:lnSpc>
                <a:spcPct val="110000"/>
              </a:lnSpc>
              <a:spcBef>
                <a:spcPts val="400"/>
              </a:spcBef>
            </a:pPr>
            <a:r>
              <a:rPr lang="en-US" sz="1900" dirty="0"/>
              <a:t>CXR diagnosis by ML is sensitive to sex, poor performance for sex that is not represented</a:t>
            </a:r>
          </a:p>
          <a:p>
            <a:pPr lvl="1">
              <a:lnSpc>
                <a:spcPct val="110000"/>
              </a:lnSpc>
              <a:spcBef>
                <a:spcPts val="400"/>
              </a:spcBef>
              <a:buClr>
                <a:schemeClr val="tx1"/>
              </a:buClr>
              <a:buSzPct val="100000"/>
            </a:pPr>
            <a:r>
              <a:rPr lang="en-US" sz="1600" dirty="0"/>
              <a:t>Effects seen for atelectasis, cardiomegaly, effusion, infiltration, mass, nodule, consolidation, fibrosis, pleural thickening, pneumothorax; many public radiograph data sets don’t include sex information</a:t>
            </a:r>
          </a:p>
          <a:p>
            <a:pPr>
              <a:lnSpc>
                <a:spcPct val="110000"/>
              </a:lnSpc>
              <a:spcBef>
                <a:spcPts val="400"/>
              </a:spcBef>
            </a:pPr>
            <a:r>
              <a:rPr lang="en-US" sz="1900" dirty="0"/>
              <a:t>Skin lesion malignancy prediction from dermatology photos</a:t>
            </a:r>
          </a:p>
          <a:p>
            <a:pPr lvl="1">
              <a:lnSpc>
                <a:spcPct val="110000"/>
              </a:lnSpc>
              <a:spcBef>
                <a:spcPts val="400"/>
              </a:spcBef>
              <a:buClr>
                <a:schemeClr val="tx1"/>
              </a:buClr>
              <a:buSzPct val="100000"/>
            </a:pPr>
            <a:r>
              <a:rPr lang="en-US" sz="1600" dirty="0"/>
              <a:t>Substantially lower performance for data sets with mixed skin tones, correctable with additional training</a:t>
            </a:r>
          </a:p>
          <a:p>
            <a:pPr lvl="1">
              <a:lnSpc>
                <a:spcPct val="110000"/>
              </a:lnSpc>
            </a:pPr>
            <a:endParaRPr lang="en-US" sz="1600" dirty="0"/>
          </a:p>
          <a:p>
            <a:pPr>
              <a:lnSpc>
                <a:spcPct val="110000"/>
              </a:lnSpc>
            </a:pPr>
            <a:endParaRPr lang="en-US" dirty="0"/>
          </a:p>
        </p:txBody>
      </p:sp>
    </p:spTree>
    <p:extLst>
      <p:ext uri="{BB962C8B-B14F-4D97-AF65-F5344CB8AC3E}">
        <p14:creationId xmlns:p14="http://schemas.microsoft.com/office/powerpoint/2010/main" val="3753578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EDC7-A2F3-304B-908C-94E9FCC5C7FB}"/>
              </a:ext>
            </a:extLst>
          </p:cNvPr>
          <p:cNvSpPr>
            <a:spLocks noGrp="1"/>
          </p:cNvSpPr>
          <p:nvPr>
            <p:ph type="title"/>
          </p:nvPr>
        </p:nvSpPr>
        <p:spPr/>
        <p:txBody>
          <a:bodyPr/>
          <a:lstStyle/>
          <a:p>
            <a:r>
              <a:rPr lang="en-US"/>
              <a:t>Biases can develop over time</a:t>
            </a:r>
          </a:p>
        </p:txBody>
      </p:sp>
      <p:sp>
        <p:nvSpPr>
          <p:cNvPr id="3" name="Text Placeholder 2">
            <a:extLst>
              <a:ext uri="{FF2B5EF4-FFF2-40B4-BE49-F238E27FC236}">
                <a16:creationId xmlns:a16="http://schemas.microsoft.com/office/drawing/2014/main" id="{A54AEC43-4551-EE47-9BC9-107A50C678F5}"/>
              </a:ext>
            </a:extLst>
          </p:cNvPr>
          <p:cNvSpPr>
            <a:spLocks noGrp="1"/>
          </p:cNvSpPr>
          <p:nvPr>
            <p:ph type="body" sz="quarter" idx="12"/>
          </p:nvPr>
        </p:nvSpPr>
        <p:spPr>
          <a:xfrm>
            <a:off x="628650" y="1288789"/>
            <a:ext cx="7886701" cy="3436891"/>
          </a:xfrm>
        </p:spPr>
        <p:txBody>
          <a:bodyPr>
            <a:normAutofit/>
          </a:bodyPr>
          <a:lstStyle/>
          <a:p>
            <a:pPr marL="290513" lvl="0" indent="-282575">
              <a:lnSpc>
                <a:spcPct val="110000"/>
              </a:lnSpc>
              <a:spcBef>
                <a:spcPts val="467"/>
              </a:spcBef>
              <a:spcAft>
                <a:spcPts val="0"/>
              </a:spcAft>
              <a:buClr>
                <a:schemeClr val="tx1"/>
              </a:buClr>
              <a:buSzPct val="100000"/>
            </a:pPr>
            <a:r>
              <a:rPr lang="en-US" dirty="0"/>
              <a:t>Data shift</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Discrete change in one or more data elements produces an immediate mismatch between production and original training data</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Sudden reduction in model performance</a:t>
            </a:r>
          </a:p>
          <a:p>
            <a:pPr marL="290513" lvl="0" indent="-282575">
              <a:lnSpc>
                <a:spcPct val="110000"/>
              </a:lnSpc>
              <a:spcBef>
                <a:spcPts val="1200"/>
              </a:spcBef>
              <a:spcAft>
                <a:spcPts val="0"/>
              </a:spcAft>
              <a:buClr>
                <a:schemeClr val="tx1"/>
              </a:buClr>
              <a:buSzPct val="100000"/>
            </a:pPr>
            <a:r>
              <a:rPr lang="en-US" dirty="0"/>
              <a:t>Data drift</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Incremental changes in system processes produce slowly increasing mismatch between production and original training data</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Progressive decline in model performance</a:t>
            </a:r>
          </a:p>
          <a:p>
            <a:pPr marL="290513" lvl="0" indent="-282575">
              <a:lnSpc>
                <a:spcPct val="110000"/>
              </a:lnSpc>
              <a:spcBef>
                <a:spcPts val="1200"/>
              </a:spcBef>
              <a:spcAft>
                <a:spcPts val="0"/>
              </a:spcAft>
              <a:buClr>
                <a:schemeClr val="tx1"/>
              </a:buClr>
              <a:buSzPct val="100000"/>
            </a:pPr>
            <a:r>
              <a:rPr lang="en-US" dirty="0"/>
              <a:t>Expected in dynamic settings like healthcare</a:t>
            </a:r>
          </a:p>
        </p:txBody>
      </p:sp>
    </p:spTree>
    <p:extLst>
      <p:ext uri="{BB962C8B-B14F-4D97-AF65-F5344CB8AC3E}">
        <p14:creationId xmlns:p14="http://schemas.microsoft.com/office/powerpoint/2010/main" val="3073830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FC9F-5F06-9D46-A4E7-E3170F7B7AF8}"/>
              </a:ext>
            </a:extLst>
          </p:cNvPr>
          <p:cNvSpPr>
            <a:spLocks noGrp="1"/>
          </p:cNvSpPr>
          <p:nvPr>
            <p:ph type="title"/>
          </p:nvPr>
        </p:nvSpPr>
        <p:spPr/>
        <p:txBody>
          <a:bodyPr/>
          <a:lstStyle/>
          <a:p>
            <a:r>
              <a:rPr lang="en-US" dirty="0"/>
              <a:t>Data drift</a:t>
            </a:r>
            <a:endParaRPr lang="en-US" b="0" baseline="30000" dirty="0"/>
          </a:p>
        </p:txBody>
      </p:sp>
      <p:sp>
        <p:nvSpPr>
          <p:cNvPr id="3" name="Text Placeholder 2">
            <a:extLst>
              <a:ext uri="{FF2B5EF4-FFF2-40B4-BE49-F238E27FC236}">
                <a16:creationId xmlns:a16="http://schemas.microsoft.com/office/drawing/2014/main" id="{4A034D66-D993-1E45-B1F5-8448FAF2AC9E}"/>
              </a:ext>
            </a:extLst>
          </p:cNvPr>
          <p:cNvSpPr>
            <a:spLocks noGrp="1"/>
          </p:cNvSpPr>
          <p:nvPr>
            <p:ph type="body" sz="quarter" idx="12"/>
          </p:nvPr>
        </p:nvSpPr>
        <p:spPr>
          <a:xfrm>
            <a:off x="829811" y="1296942"/>
            <a:ext cx="3759514" cy="3171365"/>
          </a:xfrm>
        </p:spPr>
        <p:txBody>
          <a:bodyPr>
            <a:normAutofit/>
          </a:bodyPr>
          <a:lstStyle/>
          <a:p>
            <a:pPr>
              <a:spcBef>
                <a:spcPts val="1100"/>
              </a:spcBef>
              <a:buSzPct val="100000"/>
            </a:pPr>
            <a:r>
              <a:rPr lang="en-US" dirty="0"/>
              <a:t>Prediction of ICU length of stay using EHR data</a:t>
            </a:r>
          </a:p>
          <a:p>
            <a:pPr lvl="1">
              <a:spcBef>
                <a:spcPts val="1100"/>
              </a:spcBef>
              <a:buClr>
                <a:schemeClr val="tx1"/>
              </a:buClr>
              <a:buSzPct val="100000"/>
            </a:pPr>
            <a:r>
              <a:rPr lang="en-US" sz="1600" dirty="0"/>
              <a:t>Model trained on one year of data and then used to predict LOS over 10 years</a:t>
            </a:r>
          </a:p>
          <a:p>
            <a:pPr lvl="1">
              <a:spcBef>
                <a:spcPts val="1100"/>
              </a:spcBef>
              <a:buClr>
                <a:schemeClr val="tx1"/>
              </a:buClr>
              <a:buSzPct val="100000"/>
            </a:pPr>
            <a:r>
              <a:rPr lang="en-US" sz="1600" dirty="0"/>
              <a:t>Performance progressively declined</a:t>
            </a:r>
          </a:p>
          <a:p>
            <a:pPr>
              <a:spcBef>
                <a:spcPts val="1100"/>
              </a:spcBef>
              <a:buSzPct val="100000"/>
            </a:pPr>
            <a:r>
              <a:rPr lang="en-US" sz="1800" dirty="0"/>
              <a:t>Healthcare predictive models typically lose performance over time </a:t>
            </a:r>
          </a:p>
        </p:txBody>
      </p:sp>
      <p:sp>
        <p:nvSpPr>
          <p:cNvPr id="6" name="TextBox 5">
            <a:extLst>
              <a:ext uri="{FF2B5EF4-FFF2-40B4-BE49-F238E27FC236}">
                <a16:creationId xmlns:a16="http://schemas.microsoft.com/office/drawing/2014/main" id="{773F6865-DADC-9A43-AFDD-5BFFD433A494}"/>
              </a:ext>
            </a:extLst>
          </p:cNvPr>
          <p:cNvSpPr txBox="1"/>
          <p:nvPr/>
        </p:nvSpPr>
        <p:spPr>
          <a:xfrm>
            <a:off x="1958674" y="4480095"/>
            <a:ext cx="6411229" cy="507831"/>
          </a:xfrm>
          <a:prstGeom prst="rect">
            <a:avLst/>
          </a:prstGeom>
          <a:noFill/>
        </p:spPr>
        <p:txBody>
          <a:bodyPr wrap="square" rtlCol="0">
            <a:spAutoFit/>
          </a:bodyPr>
          <a:lstStyle/>
          <a:p>
            <a:r>
              <a:rPr lang="en-US" sz="900" dirty="0"/>
              <a:t>Adapted from Nestor et al. Feature robustness in non-stationary health records: Caveats to deployable model performance in common clinical machine learning tasks. In: </a:t>
            </a:r>
            <a:r>
              <a:rPr lang="en-US" sz="900" i="1" dirty="0"/>
              <a:t>Proceedings of the 4th Machine Learning for Healthcare Conference</a:t>
            </a:r>
            <a:r>
              <a:rPr lang="en-US" sz="900" dirty="0"/>
              <a:t>. Vol 106. Proceedings of Machine Learning Research. PMLR; 2019:381-405. </a:t>
            </a:r>
            <a:r>
              <a:rPr lang="en-US" sz="900" dirty="0">
                <a:hlinkClick r:id="rId3"/>
              </a:rPr>
              <a:t>https://proceedings.mlr.press/v106/nestor19a.html</a:t>
            </a:r>
            <a:endParaRPr lang="en-US" sz="900" dirty="0"/>
          </a:p>
        </p:txBody>
      </p:sp>
      <p:pic>
        <p:nvPicPr>
          <p:cNvPr id="9" name="Picture 8" descr="Chart, line chart&#10;&#10;Description automatically generated">
            <a:extLst>
              <a:ext uri="{FF2B5EF4-FFF2-40B4-BE49-F238E27FC236}">
                <a16:creationId xmlns:a16="http://schemas.microsoft.com/office/drawing/2014/main" id="{94753F77-A79B-1ABE-854E-CC0F92896B89}"/>
              </a:ext>
            </a:extLst>
          </p:cNvPr>
          <p:cNvPicPr>
            <a:picLocks noChangeAspect="1"/>
          </p:cNvPicPr>
          <p:nvPr/>
        </p:nvPicPr>
        <p:blipFill>
          <a:blip r:embed="rId4"/>
          <a:stretch>
            <a:fillRect/>
          </a:stretch>
        </p:blipFill>
        <p:spPr>
          <a:xfrm>
            <a:off x="4787749" y="955454"/>
            <a:ext cx="3664268" cy="3503919"/>
          </a:xfrm>
          <a:prstGeom prst="rect">
            <a:avLst/>
          </a:prstGeom>
        </p:spPr>
      </p:pic>
    </p:spTree>
    <p:extLst>
      <p:ext uri="{BB962C8B-B14F-4D97-AF65-F5344CB8AC3E}">
        <p14:creationId xmlns:p14="http://schemas.microsoft.com/office/powerpoint/2010/main" val="892630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64D3-139B-31C4-DE27-FF1647D6DB5F}"/>
              </a:ext>
            </a:extLst>
          </p:cNvPr>
          <p:cNvSpPr>
            <a:spLocks noGrp="1"/>
          </p:cNvSpPr>
          <p:nvPr>
            <p:ph type="title"/>
          </p:nvPr>
        </p:nvSpPr>
        <p:spPr/>
        <p:txBody>
          <a:bodyPr/>
          <a:lstStyle/>
          <a:p>
            <a:r>
              <a:rPr lang="en-US" dirty="0"/>
              <a:t>Model performance instability</a:t>
            </a:r>
          </a:p>
        </p:txBody>
      </p:sp>
      <p:sp>
        <p:nvSpPr>
          <p:cNvPr id="3" name="Text Placeholder 2">
            <a:extLst>
              <a:ext uri="{FF2B5EF4-FFF2-40B4-BE49-F238E27FC236}">
                <a16:creationId xmlns:a16="http://schemas.microsoft.com/office/drawing/2014/main" id="{8FF75031-6931-5E62-8767-DACE6E338664}"/>
              </a:ext>
            </a:extLst>
          </p:cNvPr>
          <p:cNvSpPr>
            <a:spLocks noGrp="1"/>
          </p:cNvSpPr>
          <p:nvPr>
            <p:ph type="body" sz="quarter" idx="12"/>
          </p:nvPr>
        </p:nvSpPr>
        <p:spPr>
          <a:xfrm>
            <a:off x="1189038" y="1192450"/>
            <a:ext cx="7269162" cy="811369"/>
          </a:xfrm>
        </p:spPr>
        <p:txBody>
          <a:bodyPr>
            <a:normAutofit fontScale="77500" lnSpcReduction="20000"/>
          </a:bodyPr>
          <a:lstStyle/>
          <a:p>
            <a:r>
              <a:rPr lang="en-US" dirty="0"/>
              <a:t>Slight changes in input can sometimes produce dramatic changes in output</a:t>
            </a:r>
          </a:p>
          <a:p>
            <a:r>
              <a:rPr lang="en-US" dirty="0"/>
              <a:t>Difficult to predict, can yield discontinuity or “brittleness” in output</a:t>
            </a:r>
          </a:p>
          <a:p>
            <a:r>
              <a:rPr lang="en-US" dirty="0"/>
              <a:t>Adversarial attacks exploit this; affect imaging and non-imaging models</a:t>
            </a:r>
          </a:p>
        </p:txBody>
      </p:sp>
      <p:pic>
        <p:nvPicPr>
          <p:cNvPr id="5" name="Picture 4" descr="Graphical user interface, application&#10;&#10;Description automatically generated">
            <a:extLst>
              <a:ext uri="{FF2B5EF4-FFF2-40B4-BE49-F238E27FC236}">
                <a16:creationId xmlns:a16="http://schemas.microsoft.com/office/drawing/2014/main" id="{92BF6936-0B54-0F81-1F76-4ADB9FF90073}"/>
              </a:ext>
            </a:extLst>
          </p:cNvPr>
          <p:cNvPicPr>
            <a:picLocks noChangeAspect="1"/>
          </p:cNvPicPr>
          <p:nvPr/>
        </p:nvPicPr>
        <p:blipFill>
          <a:blip r:embed="rId2"/>
          <a:stretch>
            <a:fillRect/>
          </a:stretch>
        </p:blipFill>
        <p:spPr>
          <a:xfrm>
            <a:off x="1714125" y="2123736"/>
            <a:ext cx="5715750" cy="2551176"/>
          </a:xfrm>
          <a:prstGeom prst="rect">
            <a:avLst/>
          </a:prstGeom>
        </p:spPr>
      </p:pic>
      <p:sp>
        <p:nvSpPr>
          <p:cNvPr id="6" name="TextBox 5">
            <a:extLst>
              <a:ext uri="{FF2B5EF4-FFF2-40B4-BE49-F238E27FC236}">
                <a16:creationId xmlns:a16="http://schemas.microsoft.com/office/drawing/2014/main" id="{6E0BE4F1-FC04-E589-A188-56C11D557AD7}"/>
              </a:ext>
            </a:extLst>
          </p:cNvPr>
          <p:cNvSpPr txBox="1"/>
          <p:nvPr/>
        </p:nvSpPr>
        <p:spPr>
          <a:xfrm>
            <a:off x="628650" y="4824001"/>
            <a:ext cx="8151595" cy="230832"/>
          </a:xfrm>
          <a:prstGeom prst="rect">
            <a:avLst/>
          </a:prstGeom>
          <a:noFill/>
        </p:spPr>
        <p:txBody>
          <a:bodyPr wrap="square">
            <a:spAutoFit/>
          </a:bodyPr>
          <a:lstStyle/>
          <a:p>
            <a:r>
              <a:rPr lang="en-US" sz="900" dirty="0">
                <a:latin typeface="+mn-lt"/>
              </a:rPr>
              <a:t>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561326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F7A-D1E6-2442-82C0-206131D7CC19}"/>
              </a:ext>
            </a:extLst>
          </p:cNvPr>
          <p:cNvSpPr>
            <a:spLocks noGrp="1"/>
          </p:cNvSpPr>
          <p:nvPr>
            <p:ph type="title"/>
          </p:nvPr>
        </p:nvSpPr>
        <p:spPr>
          <a:xfrm>
            <a:off x="895349" y="522453"/>
            <a:ext cx="7693479" cy="428010"/>
          </a:xfrm>
        </p:spPr>
        <p:txBody>
          <a:bodyPr>
            <a:normAutofit fontScale="90000"/>
          </a:bodyPr>
          <a:lstStyle/>
          <a:p>
            <a:r>
              <a:rPr lang="en-US" dirty="0"/>
              <a:t>Best practices for verification of AI systems</a:t>
            </a:r>
          </a:p>
        </p:txBody>
      </p:sp>
      <p:sp>
        <p:nvSpPr>
          <p:cNvPr id="3" name="Text Placeholder 2">
            <a:extLst>
              <a:ext uri="{FF2B5EF4-FFF2-40B4-BE49-F238E27FC236}">
                <a16:creationId xmlns:a16="http://schemas.microsoft.com/office/drawing/2014/main" id="{C409A518-68CA-014F-8180-316BF20DA72F}"/>
              </a:ext>
            </a:extLst>
          </p:cNvPr>
          <p:cNvSpPr>
            <a:spLocks noGrp="1"/>
          </p:cNvSpPr>
          <p:nvPr>
            <p:ph type="body" sz="quarter" idx="12"/>
          </p:nvPr>
        </p:nvSpPr>
        <p:spPr>
          <a:xfrm>
            <a:off x="1660570" y="1237538"/>
            <a:ext cx="2607355" cy="3777871"/>
          </a:xfrm>
        </p:spPr>
        <p:txBody>
          <a:bodyPr/>
          <a:lstStyle/>
          <a:p>
            <a:pPr>
              <a:lnSpc>
                <a:spcPct val="200000"/>
              </a:lnSpc>
              <a:buClr>
                <a:srgbClr val="EF0000"/>
              </a:buClr>
              <a:buFont typeface="Meiryo Italic"/>
              <a:buChar char="✔"/>
            </a:pPr>
            <a:r>
              <a:rPr lang="en-US" sz="2800" dirty="0"/>
              <a:t>Accuracy</a:t>
            </a:r>
          </a:p>
          <a:p>
            <a:pPr>
              <a:lnSpc>
                <a:spcPct val="200000"/>
              </a:lnSpc>
              <a:buClr>
                <a:srgbClr val="EF0000"/>
              </a:buClr>
              <a:buFont typeface="Meiryo Italic"/>
              <a:buChar char="✔"/>
            </a:pPr>
            <a:r>
              <a:rPr lang="en-US" sz="2800" dirty="0"/>
              <a:t>Reliability</a:t>
            </a:r>
          </a:p>
          <a:p>
            <a:pPr>
              <a:lnSpc>
                <a:spcPct val="200000"/>
              </a:lnSpc>
              <a:buClr>
                <a:srgbClr val="EF0000"/>
              </a:buClr>
              <a:buFont typeface="Meiryo Italic"/>
              <a:buChar char="✔"/>
            </a:pPr>
            <a:r>
              <a:rPr lang="en-US" sz="2800" dirty="0"/>
              <a:t>Stability</a:t>
            </a:r>
          </a:p>
        </p:txBody>
      </p:sp>
      <p:grpSp>
        <p:nvGrpSpPr>
          <p:cNvPr id="11" name="Group 10">
            <a:extLst>
              <a:ext uri="{FF2B5EF4-FFF2-40B4-BE49-F238E27FC236}">
                <a16:creationId xmlns:a16="http://schemas.microsoft.com/office/drawing/2014/main" id="{9AE24545-65AE-194D-A0C5-D53FE6C7FC95}"/>
              </a:ext>
            </a:extLst>
          </p:cNvPr>
          <p:cNvGrpSpPr/>
          <p:nvPr/>
        </p:nvGrpSpPr>
        <p:grpSpPr>
          <a:xfrm>
            <a:off x="4743169" y="1488340"/>
            <a:ext cx="2607692" cy="2607692"/>
            <a:chOff x="4963605" y="1433966"/>
            <a:chExt cx="2607692" cy="2607692"/>
          </a:xfrm>
        </p:grpSpPr>
        <p:sp>
          <p:nvSpPr>
            <p:cNvPr id="6" name="Oval 5">
              <a:extLst>
                <a:ext uri="{FF2B5EF4-FFF2-40B4-BE49-F238E27FC236}">
                  <a16:creationId xmlns:a16="http://schemas.microsoft.com/office/drawing/2014/main" id="{120899AF-9634-4646-85E6-BF81D7236BFD}"/>
                </a:ext>
              </a:extLst>
            </p:cNvPr>
            <p:cNvSpPr/>
            <p:nvPr/>
          </p:nvSpPr>
          <p:spPr>
            <a:xfrm>
              <a:off x="4963605" y="1433966"/>
              <a:ext cx="2607692" cy="260769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6C313D-2364-2745-8E91-A851871B056D}"/>
                </a:ext>
              </a:extLst>
            </p:cNvPr>
            <p:cNvSpPr/>
            <p:nvPr/>
          </p:nvSpPr>
          <p:spPr>
            <a:xfrm>
              <a:off x="5244248" y="1714609"/>
              <a:ext cx="2046405" cy="20464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5D7B0C-CEE0-2A4D-8B5D-55F9805EF17A}"/>
                </a:ext>
              </a:extLst>
            </p:cNvPr>
            <p:cNvSpPr/>
            <p:nvPr/>
          </p:nvSpPr>
          <p:spPr>
            <a:xfrm>
              <a:off x="5533164" y="2003525"/>
              <a:ext cx="1468572" cy="146857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B15436-CB42-3D40-938A-D4D47763C1AA}"/>
                </a:ext>
              </a:extLst>
            </p:cNvPr>
            <p:cNvSpPr/>
            <p:nvPr/>
          </p:nvSpPr>
          <p:spPr>
            <a:xfrm>
              <a:off x="5816791" y="2287152"/>
              <a:ext cx="901319" cy="9013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74902-A6C1-864F-8F8B-AD75450129A4}"/>
                </a:ext>
              </a:extLst>
            </p:cNvPr>
            <p:cNvSpPr/>
            <p:nvPr/>
          </p:nvSpPr>
          <p:spPr>
            <a:xfrm>
              <a:off x="6039054" y="2509415"/>
              <a:ext cx="456792" cy="45679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2C2870B8-475D-A34B-9930-B7974FFA3438}"/>
              </a:ext>
            </a:extLst>
          </p:cNvPr>
          <p:cNvCxnSpPr>
            <a:cxnSpLocks/>
          </p:cNvCxnSpPr>
          <p:nvPr/>
        </p:nvCxnSpPr>
        <p:spPr>
          <a:xfrm flipH="1">
            <a:off x="6047014" y="1663568"/>
            <a:ext cx="1164516" cy="1128617"/>
          </a:xfrm>
          <a:prstGeom prst="straightConnector1">
            <a:avLst/>
          </a:prstGeom>
          <a:ln w="101600">
            <a:tailEnd type="stealth"/>
          </a:ln>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AA3E03F6-F79B-67AE-39B7-7BFDCE7E20D8}"/>
              </a:ext>
            </a:extLst>
          </p:cNvPr>
          <p:cNvGrpSpPr/>
          <p:nvPr/>
        </p:nvGrpSpPr>
        <p:grpSpPr>
          <a:xfrm>
            <a:off x="1785510" y="4339821"/>
            <a:ext cx="5383598" cy="523220"/>
            <a:chOff x="2699914" y="4383107"/>
            <a:chExt cx="5383598" cy="523220"/>
          </a:xfrm>
        </p:grpSpPr>
        <p:sp>
          <p:nvSpPr>
            <p:cNvPr id="4" name="TextBox 3">
              <a:extLst>
                <a:ext uri="{FF2B5EF4-FFF2-40B4-BE49-F238E27FC236}">
                  <a16:creationId xmlns:a16="http://schemas.microsoft.com/office/drawing/2014/main" id="{248B0C19-AABE-C583-2B90-DA056B814687}"/>
                </a:ext>
              </a:extLst>
            </p:cNvPr>
            <p:cNvSpPr txBox="1"/>
            <p:nvPr/>
          </p:nvSpPr>
          <p:spPr>
            <a:xfrm>
              <a:off x="3062428" y="4383107"/>
              <a:ext cx="5021084" cy="523220"/>
            </a:xfrm>
            <a:prstGeom prst="rect">
              <a:avLst/>
            </a:prstGeom>
            <a:noFill/>
          </p:spPr>
          <p:txBody>
            <a:bodyPr wrap="square" rtlCol="0">
              <a:spAutoFit/>
            </a:bodyPr>
            <a:lstStyle/>
            <a:p>
              <a:r>
                <a:rPr lang="en-US" sz="1400" dirty="0"/>
                <a:t>Because of the potential for harm and inequity, </a:t>
              </a:r>
              <a:br>
                <a:rPr lang="en-US" sz="1400" dirty="0"/>
              </a:br>
              <a:r>
                <a:rPr lang="en-US" sz="1400" dirty="0"/>
                <a:t>adequate verification of AI systems is an ethical requirement</a:t>
              </a:r>
            </a:p>
          </p:txBody>
        </p:sp>
        <p:sp>
          <p:nvSpPr>
            <p:cNvPr id="12" name="Right Arrow 11">
              <a:extLst>
                <a:ext uri="{FF2B5EF4-FFF2-40B4-BE49-F238E27FC236}">
                  <a16:creationId xmlns:a16="http://schemas.microsoft.com/office/drawing/2014/main" id="{83B96E0D-994B-0662-A539-25A5FF685D75}"/>
                </a:ext>
              </a:extLst>
            </p:cNvPr>
            <p:cNvSpPr/>
            <p:nvPr/>
          </p:nvSpPr>
          <p:spPr>
            <a:xfrm>
              <a:off x="2699914" y="4492263"/>
              <a:ext cx="362514" cy="310150"/>
            </a:xfrm>
            <a:prstGeom prst="rightArrow">
              <a:avLst/>
            </a:prstGeom>
            <a:solidFill>
              <a:srgbClr val="EF0000"/>
            </a:solidFill>
            <a:ln>
              <a:solidFill>
                <a:srgbClr val="E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468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E424-E958-4CF4-4381-9F2474F8A58B}"/>
              </a:ext>
            </a:extLst>
          </p:cNvPr>
          <p:cNvSpPr>
            <a:spLocks noGrp="1"/>
          </p:cNvSpPr>
          <p:nvPr>
            <p:ph type="title"/>
          </p:nvPr>
        </p:nvSpPr>
        <p:spPr/>
        <p:txBody>
          <a:bodyPr/>
          <a:lstStyle/>
          <a:p>
            <a:r>
              <a:rPr lang="en-US" b="1" dirty="0"/>
              <a:t>What is a good machine learning problem?</a:t>
            </a:r>
          </a:p>
        </p:txBody>
      </p:sp>
      <p:sp>
        <p:nvSpPr>
          <p:cNvPr id="3" name="Content Placeholder 2">
            <a:extLst>
              <a:ext uri="{FF2B5EF4-FFF2-40B4-BE49-F238E27FC236}">
                <a16:creationId xmlns:a16="http://schemas.microsoft.com/office/drawing/2014/main" id="{D8F068D9-790F-E62E-23E5-6E0E069F93E8}"/>
              </a:ext>
            </a:extLst>
          </p:cNvPr>
          <p:cNvSpPr>
            <a:spLocks noGrp="1"/>
          </p:cNvSpPr>
          <p:nvPr>
            <p:ph idx="1"/>
          </p:nvPr>
        </p:nvSpPr>
        <p:spPr>
          <a:xfrm>
            <a:off x="628650" y="1416530"/>
            <a:ext cx="7886700" cy="3414464"/>
          </a:xfrm>
        </p:spPr>
        <p:txBody>
          <a:bodyPr>
            <a:normAutofit lnSpcReduction="10000"/>
          </a:bodyPr>
          <a:lstStyle/>
          <a:p>
            <a:r>
              <a:rPr lang="en-US" dirty="0"/>
              <a:t>Repetitive decision-making (cases)</a:t>
            </a:r>
          </a:p>
          <a:p>
            <a:r>
              <a:rPr lang="en-US" dirty="0"/>
              <a:t>Each decision is based on the same kinds of data (case features)</a:t>
            </a:r>
          </a:p>
          <a:p>
            <a:r>
              <a:rPr lang="en-US" dirty="0"/>
              <a:t>There are many features per case</a:t>
            </a:r>
          </a:p>
          <a:p>
            <a:r>
              <a:rPr lang="en-US" dirty="0"/>
              <a:t>Features and decision outcome can be expressed numerically</a:t>
            </a:r>
          </a:p>
          <a:p>
            <a:r>
              <a:rPr lang="en-US" dirty="0"/>
              <a:t>Relationships between the features are not well-defined</a:t>
            </a:r>
          </a:p>
          <a:p>
            <a:r>
              <a:rPr lang="en-US" dirty="0"/>
              <a:t>Decision is based on judgement rather than well-established rules</a:t>
            </a:r>
          </a:p>
          <a:p>
            <a:r>
              <a:rPr lang="en-US" dirty="0"/>
              <a:t>Lots of example cases are available with correct decisions</a:t>
            </a:r>
          </a:p>
          <a:p>
            <a:r>
              <a:rPr lang="en-US" dirty="0"/>
              <a:t>Healthcare examples</a:t>
            </a:r>
          </a:p>
          <a:p>
            <a:pPr lvl="1"/>
            <a:r>
              <a:rPr lang="en-US" dirty="0"/>
              <a:t>Image interpretation (ophthalmology, radiology, pathology, dermatology)</a:t>
            </a:r>
          </a:p>
          <a:p>
            <a:pPr lvl="1"/>
            <a:r>
              <a:rPr lang="en-US" dirty="0"/>
              <a:t>Clinical course/prognosis prediction (sepsis risk, length of stay, readmission)</a:t>
            </a:r>
          </a:p>
        </p:txBody>
      </p:sp>
    </p:spTree>
    <p:extLst>
      <p:ext uri="{BB962C8B-B14F-4D97-AF65-F5344CB8AC3E}">
        <p14:creationId xmlns:p14="http://schemas.microsoft.com/office/powerpoint/2010/main" val="2760379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B78F-061F-C804-F4F8-3936DAD78392}"/>
              </a:ext>
            </a:extLst>
          </p:cNvPr>
          <p:cNvSpPr>
            <a:spLocks noGrp="1"/>
          </p:cNvSpPr>
          <p:nvPr>
            <p:ph type="title"/>
          </p:nvPr>
        </p:nvSpPr>
        <p:spPr/>
        <p:txBody>
          <a:bodyPr/>
          <a:lstStyle/>
          <a:p>
            <a:r>
              <a:rPr lang="en-US" dirty="0"/>
              <a:t>Analytical verification in the clinical lab</a:t>
            </a:r>
          </a:p>
        </p:txBody>
      </p:sp>
      <p:sp>
        <p:nvSpPr>
          <p:cNvPr id="3" name="Text Placeholder 2">
            <a:extLst>
              <a:ext uri="{FF2B5EF4-FFF2-40B4-BE49-F238E27FC236}">
                <a16:creationId xmlns:a16="http://schemas.microsoft.com/office/drawing/2014/main" id="{26BE643B-1558-9767-F72A-95C337DF7374}"/>
              </a:ext>
            </a:extLst>
          </p:cNvPr>
          <p:cNvSpPr>
            <a:spLocks noGrp="1"/>
          </p:cNvSpPr>
          <p:nvPr>
            <p:ph type="body" sz="quarter" idx="12"/>
          </p:nvPr>
        </p:nvSpPr>
        <p:spPr>
          <a:xfrm>
            <a:off x="628650" y="1268015"/>
            <a:ext cx="7269162" cy="3601641"/>
          </a:xfrm>
        </p:spPr>
        <p:txBody>
          <a:bodyPr>
            <a:normAutofit/>
          </a:bodyPr>
          <a:lstStyle/>
          <a:p>
            <a:r>
              <a:rPr lang="en-US" dirty="0"/>
              <a:t>CAP/CLIA: Performance verification reproduce benchmarks that have been accepted as adequate for clinical use</a:t>
            </a:r>
          </a:p>
          <a:p>
            <a:r>
              <a:rPr lang="en-US" dirty="0"/>
              <a:t>Required for deployment of both FDA-approved diagnostic tests and LDT in the clinical lab</a:t>
            </a:r>
          </a:p>
          <a:p>
            <a:r>
              <a:rPr lang="en-US" dirty="0"/>
              <a:t>Well-defined methods</a:t>
            </a:r>
            <a:br>
              <a:rPr lang="en-US" dirty="0"/>
            </a:br>
            <a:r>
              <a:rPr lang="en-US" dirty="0"/>
              <a:t>and metrics familiar to</a:t>
            </a:r>
            <a:br>
              <a:rPr lang="en-US" dirty="0"/>
            </a:br>
            <a:r>
              <a:rPr lang="en-US" dirty="0"/>
              <a:t>pathologists</a:t>
            </a:r>
          </a:p>
          <a:p>
            <a:r>
              <a:rPr lang="en-US" dirty="0"/>
              <a:t>Analogies to ML models</a:t>
            </a:r>
          </a:p>
          <a:p>
            <a:r>
              <a:rPr lang="en-US" dirty="0"/>
              <a:t>Concepts can be extended</a:t>
            </a:r>
            <a:br>
              <a:rPr lang="en-US" dirty="0"/>
            </a:br>
            <a:r>
              <a:rPr lang="en-US" dirty="0"/>
              <a:t>to ML model verification</a:t>
            </a:r>
          </a:p>
        </p:txBody>
      </p:sp>
      <p:graphicFrame>
        <p:nvGraphicFramePr>
          <p:cNvPr id="4" name="Table 4">
            <a:extLst>
              <a:ext uri="{FF2B5EF4-FFF2-40B4-BE49-F238E27FC236}">
                <a16:creationId xmlns:a16="http://schemas.microsoft.com/office/drawing/2014/main" id="{D4026739-9900-B458-E45A-7EEC460B6288}"/>
              </a:ext>
            </a:extLst>
          </p:cNvPr>
          <p:cNvGraphicFramePr>
            <a:graphicFrameLocks noGrp="1"/>
          </p:cNvGraphicFramePr>
          <p:nvPr>
            <p:extLst>
              <p:ext uri="{D42A27DB-BD31-4B8C-83A1-F6EECF244321}">
                <p14:modId xmlns:p14="http://schemas.microsoft.com/office/powerpoint/2010/main" val="3383555161"/>
              </p:ext>
            </p:extLst>
          </p:nvPr>
        </p:nvGraphicFramePr>
        <p:xfrm>
          <a:off x="4246327" y="2657475"/>
          <a:ext cx="3960254" cy="2076808"/>
        </p:xfrm>
        <a:graphic>
          <a:graphicData uri="http://schemas.openxmlformats.org/drawingml/2006/table">
            <a:tbl>
              <a:tblPr firstRow="1" bandRow="1">
                <a:tableStyleId>{5C22544A-7EE6-4342-B048-85BDC9FD1C3A}</a:tableStyleId>
              </a:tblPr>
              <a:tblGrid>
                <a:gridCol w="1496464">
                  <a:extLst>
                    <a:ext uri="{9D8B030D-6E8A-4147-A177-3AD203B41FA5}">
                      <a16:colId xmlns:a16="http://schemas.microsoft.com/office/drawing/2014/main" val="119502953"/>
                    </a:ext>
                  </a:extLst>
                </a:gridCol>
                <a:gridCol w="2463790">
                  <a:extLst>
                    <a:ext uri="{9D8B030D-6E8A-4147-A177-3AD203B41FA5}">
                      <a16:colId xmlns:a16="http://schemas.microsoft.com/office/drawing/2014/main" val="243931533"/>
                    </a:ext>
                  </a:extLst>
                </a:gridCol>
              </a:tblGrid>
              <a:tr h="262828">
                <a:tc>
                  <a:txBody>
                    <a:bodyPr/>
                    <a:lstStyle/>
                    <a:p>
                      <a:pPr marL="0" marR="0">
                        <a:spcBef>
                          <a:spcPts val="0"/>
                        </a:spcBef>
                        <a:spcAft>
                          <a:spcPts val="0"/>
                        </a:spcAft>
                      </a:pPr>
                      <a:r>
                        <a:rPr lang="en-US" sz="1000" b="1" dirty="0">
                          <a:effectLst/>
                          <a:latin typeface="+mn-lt"/>
                          <a:ea typeface="Calibri" panose="020F0502020204030204" pitchFamily="34" charset="0"/>
                          <a:cs typeface="Times New Roman" panose="02020603050405020304" pitchFamily="18" charset="0"/>
                        </a:rPr>
                        <a:t>Metric/Element</a:t>
                      </a:r>
                      <a:endParaRPr lang="en-US" sz="1000" dirty="0">
                        <a:effectLst/>
                        <a:latin typeface="+mn-lt"/>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000" b="1">
                          <a:effectLst/>
                          <a:latin typeface="+mn-lt"/>
                          <a:ea typeface="Calibri" panose="020F0502020204030204" pitchFamily="34" charset="0"/>
                          <a:cs typeface="Times New Roman" panose="02020603050405020304" pitchFamily="18" charset="0"/>
                        </a:rPr>
                        <a:t>Verification</a:t>
                      </a:r>
                      <a:endParaRPr lang="en-US" sz="1000">
                        <a:effectLst/>
                        <a:latin typeface="+mn-lt"/>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3901728208"/>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Accuracy</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 claims</a:t>
                      </a:r>
                    </a:p>
                  </a:txBody>
                  <a:tcPr marL="45720" marR="45720" anchor="ctr"/>
                </a:tc>
                <a:extLst>
                  <a:ext uri="{0D108BD9-81ED-4DB2-BD59-A6C34878D82A}">
                    <a16:rowId xmlns:a16="http://schemas.microsoft.com/office/drawing/2014/main" val="390412998"/>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Precision</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 claims</a:t>
                      </a:r>
                    </a:p>
                  </a:txBody>
                  <a:tcPr marL="45720" marR="45720" anchor="ctr"/>
                </a:tc>
                <a:extLst>
                  <a:ext uri="{0D108BD9-81ED-4DB2-BD59-A6C34878D82A}">
                    <a16:rowId xmlns:a16="http://schemas.microsoft.com/office/drawing/2014/main" val="4055036815"/>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Reportable range</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 claims</a:t>
                      </a:r>
                    </a:p>
                  </a:txBody>
                  <a:tcPr marL="45720" marR="45720" anchor="ctr"/>
                </a:tc>
                <a:extLst>
                  <a:ext uri="{0D108BD9-81ED-4DB2-BD59-A6C34878D82A}">
                    <a16:rowId xmlns:a16="http://schemas.microsoft.com/office/drawing/2014/main" val="2052118908"/>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Linearity</a:t>
                      </a:r>
                    </a:p>
                  </a:txBody>
                  <a:tcPr marL="45720" marR="45720" anchor="ctr"/>
                </a:tc>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Demonstrate</a:t>
                      </a:r>
                    </a:p>
                  </a:txBody>
                  <a:tcPr marL="45720" marR="45720" anchor="ctr"/>
                </a:tc>
                <a:extLst>
                  <a:ext uri="{0D108BD9-81ED-4DB2-BD59-A6C34878D82A}">
                    <a16:rowId xmlns:a16="http://schemas.microsoft.com/office/drawing/2014/main" val="1363389428"/>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Reference interval/value</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 claims</a:t>
                      </a:r>
                    </a:p>
                  </a:txBody>
                  <a:tcPr marL="45720" marR="45720" anchor="ctr"/>
                </a:tc>
                <a:extLst>
                  <a:ext uri="{0D108BD9-81ED-4DB2-BD59-A6C34878D82A}">
                    <a16:rowId xmlns:a16="http://schemas.microsoft.com/office/drawing/2014/main" val="487642083"/>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Quality control</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Follow manufacturer’s recommendations</a:t>
                      </a:r>
                    </a:p>
                  </a:txBody>
                  <a:tcPr marL="45720" marR="45720" anchor="ctr"/>
                </a:tc>
                <a:extLst>
                  <a:ext uri="{0D108BD9-81ED-4DB2-BD59-A6C34878D82A}">
                    <a16:rowId xmlns:a16="http://schemas.microsoft.com/office/drawing/2014/main" val="1165901652"/>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Ongoing verification</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Proficiency testing </a:t>
                      </a:r>
                    </a:p>
                  </a:txBody>
                  <a:tcPr marL="45720" marR="45720" anchor="ctr"/>
                </a:tc>
                <a:extLst>
                  <a:ext uri="{0D108BD9-81ED-4DB2-BD59-A6C34878D82A}">
                    <a16:rowId xmlns:a16="http://schemas.microsoft.com/office/drawing/2014/main" val="287275523"/>
                  </a:ext>
                </a:extLst>
              </a:tr>
            </a:tbl>
          </a:graphicData>
        </a:graphic>
      </p:graphicFrame>
      <p:sp>
        <p:nvSpPr>
          <p:cNvPr id="5" name="TextBox 4">
            <a:extLst>
              <a:ext uri="{FF2B5EF4-FFF2-40B4-BE49-F238E27FC236}">
                <a16:creationId xmlns:a16="http://schemas.microsoft.com/office/drawing/2014/main" id="{5D1DC6B6-D61C-05B2-434A-A78192FE179E}"/>
              </a:ext>
            </a:extLst>
          </p:cNvPr>
          <p:cNvSpPr txBox="1"/>
          <p:nvPr/>
        </p:nvSpPr>
        <p:spPr>
          <a:xfrm>
            <a:off x="5242979" y="2347913"/>
            <a:ext cx="1966949" cy="307777"/>
          </a:xfrm>
          <a:prstGeom prst="rect">
            <a:avLst/>
          </a:prstGeom>
          <a:noFill/>
        </p:spPr>
        <p:txBody>
          <a:bodyPr wrap="none" rtlCol="0">
            <a:spAutoFit/>
          </a:bodyPr>
          <a:lstStyle/>
          <a:p>
            <a:r>
              <a:rPr lang="en-US" sz="1400" b="1" dirty="0"/>
              <a:t>FDA test deployment</a:t>
            </a:r>
          </a:p>
        </p:txBody>
      </p:sp>
    </p:spTree>
    <p:extLst>
      <p:ext uri="{BB962C8B-B14F-4D97-AF65-F5344CB8AC3E}">
        <p14:creationId xmlns:p14="http://schemas.microsoft.com/office/powerpoint/2010/main" val="1913906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50D8-AE98-26C8-94C7-CD0B521C95F4}"/>
              </a:ext>
            </a:extLst>
          </p:cNvPr>
          <p:cNvSpPr>
            <a:spLocks noGrp="1"/>
          </p:cNvSpPr>
          <p:nvPr>
            <p:ph type="title"/>
          </p:nvPr>
        </p:nvSpPr>
        <p:spPr/>
        <p:txBody>
          <a:bodyPr/>
          <a:lstStyle/>
          <a:p>
            <a:r>
              <a:rPr lang="en-US" dirty="0"/>
              <a:t>Key differences between ML and lab tests</a:t>
            </a:r>
          </a:p>
        </p:txBody>
      </p:sp>
      <p:sp>
        <p:nvSpPr>
          <p:cNvPr id="3" name="Text Placeholder 2">
            <a:extLst>
              <a:ext uri="{FF2B5EF4-FFF2-40B4-BE49-F238E27FC236}">
                <a16:creationId xmlns:a16="http://schemas.microsoft.com/office/drawing/2014/main" id="{7635989F-B7E1-3F7B-C247-7C890EFAEA4F}"/>
              </a:ext>
            </a:extLst>
          </p:cNvPr>
          <p:cNvSpPr>
            <a:spLocks noGrp="1"/>
          </p:cNvSpPr>
          <p:nvPr>
            <p:ph type="body" sz="quarter" idx="12"/>
          </p:nvPr>
        </p:nvSpPr>
        <p:spPr>
          <a:xfrm>
            <a:off x="628650" y="1461753"/>
            <a:ext cx="7736178" cy="3284694"/>
          </a:xfrm>
        </p:spPr>
        <p:txBody>
          <a:bodyPr/>
          <a:lstStyle/>
          <a:p>
            <a:r>
              <a:rPr lang="en-US" dirty="0"/>
              <a:t>Verification methods not standardized (yet)</a:t>
            </a:r>
          </a:p>
          <a:p>
            <a:pPr>
              <a:spcBef>
                <a:spcPts val="1100"/>
              </a:spcBef>
            </a:pPr>
            <a:r>
              <a:rPr lang="en-US" dirty="0"/>
              <a:t>Regulations may differ depending on where in a health system a ML model is installed</a:t>
            </a:r>
          </a:p>
          <a:p>
            <a:pPr>
              <a:spcBef>
                <a:spcPts val="1100"/>
              </a:spcBef>
            </a:pPr>
            <a:r>
              <a:rPr lang="en-US" dirty="0"/>
              <a:t>Sensitivity to data characteristics</a:t>
            </a:r>
          </a:p>
          <a:p>
            <a:pPr lvl="1">
              <a:spcBef>
                <a:spcPts val="0"/>
              </a:spcBef>
              <a:buClr>
                <a:schemeClr val="tx1"/>
              </a:buClr>
            </a:pPr>
            <a:r>
              <a:rPr lang="en-US" dirty="0"/>
              <a:t>Analogous to specimen characteristics because data is the specimen</a:t>
            </a:r>
          </a:p>
          <a:p>
            <a:pPr>
              <a:spcBef>
                <a:spcPts val="1100"/>
              </a:spcBef>
            </a:pPr>
            <a:r>
              <a:rPr lang="en-US" dirty="0"/>
              <a:t>Potential for subtle and group-specific biases in data</a:t>
            </a:r>
          </a:p>
          <a:p>
            <a:pPr>
              <a:spcBef>
                <a:spcPts val="1100"/>
              </a:spcBef>
            </a:pPr>
            <a:r>
              <a:rPr lang="en-US" dirty="0"/>
              <a:t>Unexpected brittle responses (analogous to interferences)</a:t>
            </a:r>
          </a:p>
        </p:txBody>
      </p:sp>
    </p:spTree>
    <p:extLst>
      <p:ext uri="{BB962C8B-B14F-4D97-AF65-F5344CB8AC3E}">
        <p14:creationId xmlns:p14="http://schemas.microsoft.com/office/powerpoint/2010/main" val="3571184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AP site verification example</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628650" y="1082129"/>
            <a:ext cx="7931000" cy="3706296"/>
          </a:xfrm>
        </p:spPr>
        <p:txBody>
          <a:bodyPr>
            <a:normAutofit fontScale="92500" lnSpcReduction="10000"/>
          </a:bodyPr>
          <a:lstStyle/>
          <a:p>
            <a:r>
              <a:rPr lang="en-US" dirty="0"/>
              <a:t>Commercial AI model for diagnosis of prostate needle biopsies</a:t>
            </a:r>
          </a:p>
          <a:p>
            <a:r>
              <a:rPr lang="en-US" dirty="0"/>
              <a:t>Site deployment as a routine second-read system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Model calibrated to site using 159 local case parts (additional training)</a:t>
            </a:r>
          </a:p>
        </p:txBody>
      </p:sp>
      <p:sp>
        <p:nvSpPr>
          <p:cNvPr id="4" name="TextBox 3">
            <a:extLst>
              <a:ext uri="{FF2B5EF4-FFF2-40B4-BE49-F238E27FC236}">
                <a16:creationId xmlns:a16="http://schemas.microsoft.com/office/drawing/2014/main" id="{16010010-5927-05ED-68B1-EAABFE81253F}"/>
              </a:ext>
            </a:extLst>
          </p:cNvPr>
          <p:cNvSpPr txBox="1"/>
          <p:nvPr/>
        </p:nvSpPr>
        <p:spPr>
          <a:xfrm>
            <a:off x="1671741"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pic>
        <p:nvPicPr>
          <p:cNvPr id="6" name="Picture 5" descr="Diagram&#10;&#10;Description automatically generated with medium confidence">
            <a:extLst>
              <a:ext uri="{FF2B5EF4-FFF2-40B4-BE49-F238E27FC236}">
                <a16:creationId xmlns:a16="http://schemas.microsoft.com/office/drawing/2014/main" id="{0948EF64-7734-F60B-C50A-1212A9D8BA68}"/>
              </a:ext>
            </a:extLst>
          </p:cNvPr>
          <p:cNvPicPr>
            <a:picLocks noChangeAspect="1"/>
          </p:cNvPicPr>
          <p:nvPr/>
        </p:nvPicPr>
        <p:blipFill>
          <a:blip r:embed="rId3"/>
          <a:stretch>
            <a:fillRect/>
          </a:stretch>
        </p:blipFill>
        <p:spPr>
          <a:xfrm>
            <a:off x="1368893" y="1938393"/>
            <a:ext cx="6460317" cy="2237122"/>
          </a:xfrm>
          <a:prstGeom prst="rect">
            <a:avLst/>
          </a:prstGeom>
        </p:spPr>
      </p:pic>
      <p:sp>
        <p:nvSpPr>
          <p:cNvPr id="7" name="Rectangle 6">
            <a:extLst>
              <a:ext uri="{FF2B5EF4-FFF2-40B4-BE49-F238E27FC236}">
                <a16:creationId xmlns:a16="http://schemas.microsoft.com/office/drawing/2014/main" id="{59554FD3-9D54-5F9E-FBFF-67AD063F1844}"/>
              </a:ext>
            </a:extLst>
          </p:cNvPr>
          <p:cNvSpPr/>
          <p:nvPr/>
        </p:nvSpPr>
        <p:spPr>
          <a:xfrm>
            <a:off x="3917311" y="1960037"/>
            <a:ext cx="173141" cy="555917"/>
          </a:xfrm>
          <a:prstGeom prst="rect">
            <a:avLst/>
          </a:prstGeom>
          <a:solidFill>
            <a:srgbClr val="E0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424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Verification data</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628650" y="1676399"/>
            <a:ext cx="7829550" cy="3082925"/>
          </a:xfrm>
        </p:spPr>
        <p:txBody>
          <a:bodyPr/>
          <a:lstStyle/>
          <a:p>
            <a:pPr>
              <a:lnSpc>
                <a:spcPct val="150000"/>
              </a:lnSpc>
            </a:pPr>
            <a:r>
              <a:rPr lang="en-US" dirty="0"/>
              <a:t>Power calculation to define required sample size for verification</a:t>
            </a:r>
          </a:p>
          <a:p>
            <a:pPr>
              <a:lnSpc>
                <a:spcPct val="150000"/>
              </a:lnSpc>
            </a:pPr>
            <a:r>
              <a:rPr lang="en-US" dirty="0"/>
              <a:t>100 consecutive cases, 379 parts (usually 3 parts/case), and 1627 slides</a:t>
            </a:r>
          </a:p>
          <a:p>
            <a:pPr>
              <a:lnSpc>
                <a:spcPct val="150000"/>
              </a:lnSpc>
            </a:pPr>
            <a:r>
              <a:rPr lang="en-US" dirty="0"/>
              <a:t>Gold standard was initial pathology report</a:t>
            </a:r>
          </a:p>
          <a:p>
            <a:pPr lvl="1">
              <a:lnSpc>
                <a:spcPct val="150000"/>
              </a:lnSpc>
            </a:pPr>
            <a:r>
              <a:rPr lang="en-US" dirty="0"/>
              <a:t>65 parts reviewed by 2 blinded GU pathologists for confirmation</a:t>
            </a:r>
          </a:p>
        </p:txBody>
      </p:sp>
      <p:sp>
        <p:nvSpPr>
          <p:cNvPr id="4" name="TextBox 3">
            <a:extLst>
              <a:ext uri="{FF2B5EF4-FFF2-40B4-BE49-F238E27FC236}">
                <a16:creationId xmlns:a16="http://schemas.microsoft.com/office/drawing/2014/main" id="{16010010-5927-05ED-68B1-EAABFE81253F}"/>
              </a:ext>
            </a:extLst>
          </p:cNvPr>
          <p:cNvSpPr txBox="1"/>
          <p:nvPr/>
        </p:nvSpPr>
        <p:spPr>
          <a:xfrm>
            <a:off x="1588028"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spTree>
    <p:extLst>
      <p:ext uri="{BB962C8B-B14F-4D97-AF65-F5344CB8AC3E}">
        <p14:creationId xmlns:p14="http://schemas.microsoft.com/office/powerpoint/2010/main" val="2746695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Performance metrics at site</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1352662" y="1339341"/>
            <a:ext cx="7105537" cy="3320092"/>
          </a:xfrm>
        </p:spPr>
        <p:txBody>
          <a:bodyPr/>
          <a:lstStyle/>
          <a:p>
            <a:r>
              <a:rPr lang="en-US" sz="2400" dirty="0"/>
              <a:t>Performance for benign vs cancer</a:t>
            </a:r>
          </a:p>
          <a:p>
            <a:endParaRPr lang="en-US" sz="2800" dirty="0"/>
          </a:p>
          <a:p>
            <a:pPr marL="330200" lvl="1" indent="0">
              <a:spcBef>
                <a:spcPts val="1800"/>
              </a:spcBef>
              <a:buClr>
                <a:schemeClr val="tx1"/>
              </a:buClr>
              <a:buNone/>
              <a:tabLst>
                <a:tab pos="3368675" algn="r"/>
                <a:tab pos="5256213" algn="r"/>
              </a:tabLst>
            </a:pPr>
            <a:r>
              <a:rPr lang="en-US" dirty="0"/>
              <a:t>Cancer in data set	20%	37%	</a:t>
            </a:r>
          </a:p>
          <a:p>
            <a:pPr marL="330200" lvl="1" indent="0">
              <a:buClr>
                <a:schemeClr val="tx1"/>
              </a:buClr>
              <a:buNone/>
              <a:tabLst>
                <a:tab pos="3368675" algn="r"/>
                <a:tab pos="5256213" algn="r"/>
              </a:tabLst>
            </a:pPr>
            <a:r>
              <a:rPr lang="en-US" dirty="0"/>
              <a:t>ROC AUC 	0.997	0.991</a:t>
            </a:r>
          </a:p>
          <a:p>
            <a:pPr marL="330200" lvl="1" indent="0">
              <a:buClr>
                <a:schemeClr val="tx1"/>
              </a:buClr>
              <a:buNone/>
              <a:tabLst>
                <a:tab pos="3368675" algn="r"/>
                <a:tab pos="5256213" algn="r"/>
              </a:tabLst>
            </a:pPr>
            <a:r>
              <a:rPr lang="en-US" dirty="0"/>
              <a:t>Sensitivity (recall)	99.6%	98.5%</a:t>
            </a:r>
          </a:p>
          <a:p>
            <a:pPr marL="330200" lvl="1" indent="0">
              <a:buClr>
                <a:schemeClr val="tx1"/>
              </a:buClr>
              <a:buNone/>
              <a:tabLst>
                <a:tab pos="3368675" algn="r"/>
                <a:tab pos="5256213" algn="r"/>
              </a:tabLst>
            </a:pPr>
            <a:r>
              <a:rPr lang="en-US" dirty="0"/>
              <a:t>Specificity	90.1%	97.3%</a:t>
            </a:r>
          </a:p>
          <a:p>
            <a:pPr marL="330200" lvl="1" indent="0">
              <a:buClr>
                <a:schemeClr val="tx1"/>
              </a:buClr>
              <a:buNone/>
              <a:tabLst>
                <a:tab pos="3368675" algn="r"/>
                <a:tab pos="5256213" algn="r"/>
              </a:tabLst>
            </a:pPr>
            <a:r>
              <a:rPr lang="en-US" dirty="0"/>
              <a:t>PPV (precision)	71.7%	95.5%</a:t>
            </a:r>
          </a:p>
          <a:p>
            <a:pPr marL="330200" lvl="1" indent="0">
              <a:buClr>
                <a:schemeClr val="tx1"/>
              </a:buClr>
              <a:buNone/>
              <a:tabLst>
                <a:tab pos="3368675" algn="r"/>
                <a:tab pos="5256213" algn="r"/>
              </a:tabLst>
            </a:pPr>
            <a:r>
              <a:rPr lang="en-US" dirty="0"/>
              <a:t>NPV	99.9%	99.1%</a:t>
            </a:r>
          </a:p>
        </p:txBody>
      </p:sp>
      <p:sp>
        <p:nvSpPr>
          <p:cNvPr id="4" name="TextBox 3">
            <a:extLst>
              <a:ext uri="{FF2B5EF4-FFF2-40B4-BE49-F238E27FC236}">
                <a16:creationId xmlns:a16="http://schemas.microsoft.com/office/drawing/2014/main" id="{16010010-5927-05ED-68B1-EAABFE81253F}"/>
              </a:ext>
            </a:extLst>
          </p:cNvPr>
          <p:cNvSpPr txBox="1"/>
          <p:nvPr/>
        </p:nvSpPr>
        <p:spPr>
          <a:xfrm>
            <a:off x="1845606"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sp>
        <p:nvSpPr>
          <p:cNvPr id="5" name="TextBox 4">
            <a:extLst>
              <a:ext uri="{FF2B5EF4-FFF2-40B4-BE49-F238E27FC236}">
                <a16:creationId xmlns:a16="http://schemas.microsoft.com/office/drawing/2014/main" id="{74AC7810-654D-0681-508C-3293A6F20461}"/>
              </a:ext>
            </a:extLst>
          </p:cNvPr>
          <p:cNvSpPr txBox="1"/>
          <p:nvPr/>
        </p:nvSpPr>
        <p:spPr>
          <a:xfrm>
            <a:off x="3825333" y="1914842"/>
            <a:ext cx="1509572" cy="492443"/>
          </a:xfrm>
          <a:prstGeom prst="rect">
            <a:avLst/>
          </a:prstGeom>
          <a:noFill/>
        </p:spPr>
        <p:txBody>
          <a:bodyPr wrap="square" rtlCol="0">
            <a:spAutoFit/>
          </a:bodyPr>
          <a:lstStyle/>
          <a:p>
            <a:pPr algn="ctr"/>
            <a:r>
              <a:rPr lang="en-US" sz="1300" dirty="0"/>
              <a:t>Developer</a:t>
            </a:r>
          </a:p>
          <a:p>
            <a:pPr algn="ctr"/>
            <a:r>
              <a:rPr lang="en-US" sz="1300" dirty="0"/>
              <a:t>benchmark</a:t>
            </a:r>
          </a:p>
        </p:txBody>
      </p:sp>
      <p:sp>
        <p:nvSpPr>
          <p:cNvPr id="6" name="TextBox 5">
            <a:extLst>
              <a:ext uri="{FF2B5EF4-FFF2-40B4-BE49-F238E27FC236}">
                <a16:creationId xmlns:a16="http://schemas.microsoft.com/office/drawing/2014/main" id="{7A8AE071-9E51-CEE9-6274-A11985CC8989}"/>
              </a:ext>
            </a:extLst>
          </p:cNvPr>
          <p:cNvSpPr txBox="1"/>
          <p:nvPr/>
        </p:nvSpPr>
        <p:spPr>
          <a:xfrm>
            <a:off x="5641291" y="1914842"/>
            <a:ext cx="1419608" cy="492443"/>
          </a:xfrm>
          <a:prstGeom prst="rect">
            <a:avLst/>
          </a:prstGeom>
          <a:noFill/>
        </p:spPr>
        <p:txBody>
          <a:bodyPr wrap="square" rtlCol="0">
            <a:spAutoFit/>
          </a:bodyPr>
          <a:lstStyle/>
          <a:p>
            <a:pPr algn="ctr"/>
            <a:r>
              <a:rPr lang="en-US" sz="1300" dirty="0"/>
              <a:t>Site performance</a:t>
            </a:r>
          </a:p>
        </p:txBody>
      </p:sp>
      <p:cxnSp>
        <p:nvCxnSpPr>
          <p:cNvPr id="8" name="Straight Connector 7">
            <a:extLst>
              <a:ext uri="{FF2B5EF4-FFF2-40B4-BE49-F238E27FC236}">
                <a16:creationId xmlns:a16="http://schemas.microsoft.com/office/drawing/2014/main" id="{AFE9B407-88B9-FC38-AED6-D348BEE1959B}"/>
              </a:ext>
            </a:extLst>
          </p:cNvPr>
          <p:cNvCxnSpPr>
            <a:cxnSpLocks/>
          </p:cNvCxnSpPr>
          <p:nvPr/>
        </p:nvCxnSpPr>
        <p:spPr>
          <a:xfrm>
            <a:off x="4139148" y="2407212"/>
            <a:ext cx="2683683"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852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BAD0-C80A-334A-A9E3-0DC5FA0CCACA}"/>
              </a:ext>
            </a:extLst>
          </p:cNvPr>
          <p:cNvSpPr>
            <a:spLocks noGrp="1"/>
          </p:cNvSpPr>
          <p:nvPr>
            <p:ph type="title"/>
          </p:nvPr>
        </p:nvSpPr>
        <p:spPr/>
        <p:txBody>
          <a:bodyPr/>
          <a:lstStyle/>
          <a:p>
            <a:r>
              <a:rPr lang="en-US"/>
              <a:t>Performance monitoring</a:t>
            </a:r>
          </a:p>
        </p:txBody>
      </p:sp>
      <p:sp>
        <p:nvSpPr>
          <p:cNvPr id="3" name="Text Placeholder 2">
            <a:extLst>
              <a:ext uri="{FF2B5EF4-FFF2-40B4-BE49-F238E27FC236}">
                <a16:creationId xmlns:a16="http://schemas.microsoft.com/office/drawing/2014/main" id="{ABF8D593-AAAD-E249-987B-41C56445BF5E}"/>
              </a:ext>
            </a:extLst>
          </p:cNvPr>
          <p:cNvSpPr>
            <a:spLocks noGrp="1"/>
          </p:cNvSpPr>
          <p:nvPr>
            <p:ph type="body" sz="quarter" idx="12"/>
          </p:nvPr>
        </p:nvSpPr>
        <p:spPr>
          <a:xfrm>
            <a:off x="628650" y="1042416"/>
            <a:ext cx="7829550" cy="3596899"/>
          </a:xfrm>
        </p:spPr>
        <p:txBody>
          <a:bodyPr>
            <a:normAutofit/>
          </a:bodyPr>
          <a:lstStyle/>
          <a:p>
            <a:pPr>
              <a:buClr>
                <a:schemeClr val="tx1"/>
              </a:buClr>
              <a:buSzPct val="100000"/>
            </a:pPr>
            <a:r>
              <a:rPr lang="en-US" sz="1800" b="1" dirty="0"/>
              <a:t>Goals</a:t>
            </a:r>
          </a:p>
          <a:p>
            <a:pPr lvl="1">
              <a:spcBef>
                <a:spcPts val="400"/>
              </a:spcBef>
              <a:buClr>
                <a:schemeClr val="tx1"/>
              </a:buClr>
              <a:buSzPct val="100000"/>
            </a:pPr>
            <a:r>
              <a:rPr lang="en-US" sz="1600" dirty="0"/>
              <a:t>Confirm and document adequate and stable model performance</a:t>
            </a:r>
          </a:p>
          <a:p>
            <a:pPr lvl="1">
              <a:spcBef>
                <a:spcPts val="400"/>
              </a:spcBef>
              <a:buClr>
                <a:schemeClr val="tx1"/>
              </a:buClr>
              <a:buSzPct val="100000"/>
            </a:pPr>
            <a:r>
              <a:rPr lang="en-US" sz="1600" dirty="0"/>
              <a:t>Identify performance/problems </a:t>
            </a:r>
            <a:r>
              <a:rPr lang="en-US" sz="1600"/>
              <a:t>for reporting </a:t>
            </a:r>
            <a:r>
              <a:rPr lang="en-US" sz="1600" dirty="0"/>
              <a:t>to the developer and FDA</a:t>
            </a:r>
          </a:p>
          <a:p>
            <a:pPr>
              <a:buClr>
                <a:schemeClr val="tx1"/>
              </a:buClr>
              <a:buSzPct val="100000"/>
            </a:pPr>
            <a:r>
              <a:rPr lang="en-US" sz="1800" b="1" dirty="0"/>
              <a:t>Current options</a:t>
            </a:r>
          </a:p>
          <a:p>
            <a:pPr lvl="1">
              <a:spcBef>
                <a:spcPts val="400"/>
              </a:spcBef>
              <a:buClr>
                <a:schemeClr val="tx1"/>
              </a:buClr>
              <a:buSzPct val="100000"/>
            </a:pPr>
            <a:r>
              <a:rPr lang="en-US" sz="1600" dirty="0"/>
              <a:t>Periodic evaluation of discrimination and calibration using parallel analyses</a:t>
            </a:r>
          </a:p>
          <a:p>
            <a:pPr>
              <a:buClr>
                <a:schemeClr val="tx1"/>
              </a:buClr>
              <a:buSzPct val="100000"/>
            </a:pPr>
            <a:r>
              <a:rPr lang="en-US" sz="1800" b="1" dirty="0"/>
              <a:t>Needs and open questions</a:t>
            </a:r>
            <a:r>
              <a:rPr lang="en-US" sz="1800" baseline="30000" dirty="0"/>
              <a:t>*</a:t>
            </a:r>
            <a:endParaRPr lang="en-US" sz="1800" dirty="0"/>
          </a:p>
          <a:p>
            <a:pPr lvl="1">
              <a:spcBef>
                <a:spcPts val="400"/>
              </a:spcBef>
              <a:buClr>
                <a:schemeClr val="tx1"/>
              </a:buClr>
              <a:buSzPct val="100000"/>
            </a:pPr>
            <a:r>
              <a:rPr lang="en-US" sz="1600" dirty="0"/>
              <a:t>Methods to ensure consistent high-quality histology</a:t>
            </a:r>
          </a:p>
          <a:p>
            <a:pPr lvl="1">
              <a:spcBef>
                <a:spcPts val="400"/>
              </a:spcBef>
              <a:buClr>
                <a:schemeClr val="tx1"/>
              </a:buClr>
              <a:buSzPct val="100000"/>
            </a:pPr>
            <a:r>
              <a:rPr lang="en-US" sz="1600" dirty="0"/>
              <a:t>Methods to detect relevant shifts and drifts in the data rapidly</a:t>
            </a:r>
          </a:p>
          <a:p>
            <a:pPr lvl="1">
              <a:spcBef>
                <a:spcPts val="400"/>
              </a:spcBef>
              <a:buClr>
                <a:schemeClr val="tx1"/>
              </a:buClr>
              <a:buSzPct val="100000"/>
            </a:pPr>
            <a:r>
              <a:rPr lang="en-US" sz="1600" dirty="0"/>
              <a:t>Practical methods to evaluate model performance without duplicate work (</a:t>
            </a:r>
            <a:r>
              <a:rPr lang="en-US" sz="1600" dirty="0" err="1"/>
              <a:t>ie</a:t>
            </a:r>
            <a:r>
              <a:rPr lang="en-US" sz="1600" dirty="0"/>
              <a:t>, PT)</a:t>
            </a:r>
          </a:p>
          <a:p>
            <a:pPr lvl="1">
              <a:spcBef>
                <a:spcPts val="400"/>
              </a:spcBef>
              <a:buClr>
                <a:schemeClr val="tx1"/>
              </a:buClr>
              <a:buSzPct val="100000"/>
            </a:pPr>
            <a:r>
              <a:rPr lang="en-US" sz="1600" dirty="0"/>
              <a:t>Methods to remediate loss of discrimination or calibration</a:t>
            </a:r>
          </a:p>
          <a:p>
            <a:pPr lvl="1">
              <a:spcBef>
                <a:spcPts val="400"/>
              </a:spcBef>
              <a:buClr>
                <a:schemeClr val="tx1"/>
              </a:buClr>
              <a:buSzPct val="100000"/>
            </a:pPr>
            <a:r>
              <a:rPr lang="en-US" sz="1600" dirty="0"/>
              <a:t>A regulatory environment promoting best practices in performance monitoring</a:t>
            </a:r>
          </a:p>
        </p:txBody>
      </p:sp>
      <p:sp>
        <p:nvSpPr>
          <p:cNvPr id="6" name="TextBox 5">
            <a:extLst>
              <a:ext uri="{FF2B5EF4-FFF2-40B4-BE49-F238E27FC236}">
                <a16:creationId xmlns:a16="http://schemas.microsoft.com/office/drawing/2014/main" id="{C53AE783-4BFD-154A-95C6-A1373B4401D6}"/>
              </a:ext>
            </a:extLst>
          </p:cNvPr>
          <p:cNvSpPr txBox="1"/>
          <p:nvPr/>
        </p:nvSpPr>
        <p:spPr>
          <a:xfrm>
            <a:off x="3440855" y="4630621"/>
            <a:ext cx="5136771" cy="369332"/>
          </a:xfrm>
          <a:prstGeom prst="rect">
            <a:avLst/>
          </a:prstGeom>
          <a:noFill/>
        </p:spPr>
        <p:txBody>
          <a:bodyPr wrap="square" rtlCol="0">
            <a:spAutoFit/>
          </a:bodyPr>
          <a:lstStyle/>
          <a:p>
            <a:r>
              <a:rPr lang="en-US" sz="900" dirty="0"/>
              <a:t>*Adapted from Ashmore R, </a:t>
            </a:r>
            <a:r>
              <a:rPr lang="en-US" sz="900" dirty="0" err="1"/>
              <a:t>Calinescu</a:t>
            </a:r>
            <a:r>
              <a:rPr lang="en-US" sz="900" dirty="0"/>
              <a:t> R, Paterson C. Assuring the machine learning lifecycle: Desiderata, methods, and challenges. </a:t>
            </a:r>
            <a:r>
              <a:rPr lang="en-US" sz="900" i="1" dirty="0"/>
              <a:t>ACM </a:t>
            </a:r>
            <a:r>
              <a:rPr lang="en-US" sz="900" i="1" dirty="0" err="1"/>
              <a:t>Comput</a:t>
            </a:r>
            <a:r>
              <a:rPr lang="en-US" sz="900" i="1" dirty="0"/>
              <a:t> </a:t>
            </a:r>
            <a:r>
              <a:rPr lang="en-US" sz="900" i="1" dirty="0" err="1"/>
              <a:t>Surv</a:t>
            </a:r>
            <a:r>
              <a:rPr lang="en-US" sz="900" dirty="0"/>
              <a:t>. 2021;54(5):1-39. doi:</a:t>
            </a:r>
            <a:r>
              <a:rPr lang="en-US" sz="900" dirty="0">
                <a:hlinkClick r:id="rId2"/>
              </a:rPr>
              <a:t>10.1145/3453444</a:t>
            </a:r>
            <a:endParaRPr lang="en-US" sz="900" dirty="0"/>
          </a:p>
        </p:txBody>
      </p:sp>
    </p:spTree>
    <p:extLst>
      <p:ext uri="{BB962C8B-B14F-4D97-AF65-F5344CB8AC3E}">
        <p14:creationId xmlns:p14="http://schemas.microsoft.com/office/powerpoint/2010/main" val="2357647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19EE-ACD7-178A-24B7-D6C1C99CA3A4}"/>
              </a:ext>
            </a:extLst>
          </p:cNvPr>
          <p:cNvSpPr>
            <a:spLocks noGrp="1"/>
          </p:cNvSpPr>
          <p:nvPr>
            <p:ph type="title"/>
          </p:nvPr>
        </p:nvSpPr>
        <p:spPr/>
        <p:txBody>
          <a:bodyPr>
            <a:normAutofit fontScale="90000"/>
          </a:bodyPr>
          <a:lstStyle/>
          <a:p>
            <a:r>
              <a:rPr lang="en-US" dirty="0"/>
              <a:t>Framework for ML implementation in pathology</a:t>
            </a:r>
          </a:p>
        </p:txBody>
      </p:sp>
      <p:sp>
        <p:nvSpPr>
          <p:cNvPr id="3" name="Text Placeholder 2">
            <a:extLst>
              <a:ext uri="{FF2B5EF4-FFF2-40B4-BE49-F238E27FC236}">
                <a16:creationId xmlns:a16="http://schemas.microsoft.com/office/drawing/2014/main" id="{C28AA3E0-5708-302B-3F48-EC1DF01F41FE}"/>
              </a:ext>
            </a:extLst>
          </p:cNvPr>
          <p:cNvSpPr>
            <a:spLocks noGrp="1"/>
          </p:cNvSpPr>
          <p:nvPr>
            <p:ph type="body" sz="quarter" idx="12"/>
          </p:nvPr>
        </p:nvSpPr>
        <p:spPr>
          <a:xfrm>
            <a:off x="785560" y="1374243"/>
            <a:ext cx="7944511" cy="3625886"/>
          </a:xfrm>
        </p:spPr>
        <p:txBody>
          <a:bodyPr>
            <a:normAutofit fontScale="85000" lnSpcReduction="10000"/>
          </a:bodyPr>
          <a:lstStyle/>
          <a:p>
            <a:pPr marL="347663" indent="-342900">
              <a:lnSpc>
                <a:spcPct val="110000"/>
              </a:lnSpc>
              <a:spcBef>
                <a:spcPts val="600"/>
              </a:spcBef>
              <a:buFont typeface="+mj-lt"/>
              <a:buAutoNum type="arabicPeriod"/>
            </a:pPr>
            <a:r>
              <a:rPr lang="en-US" dirty="0"/>
              <a:t>Define the clinical goal and deployment setting</a:t>
            </a:r>
          </a:p>
          <a:p>
            <a:pPr marL="347663" indent="-342900">
              <a:lnSpc>
                <a:spcPct val="110000"/>
              </a:lnSpc>
              <a:spcBef>
                <a:spcPts val="600"/>
              </a:spcBef>
              <a:buFont typeface="+mj-lt"/>
              <a:buAutoNum type="arabicPeriod"/>
            </a:pPr>
            <a:r>
              <a:rPr lang="en-US" dirty="0"/>
              <a:t>Select ML tool(s) that meet the goal</a:t>
            </a:r>
          </a:p>
          <a:p>
            <a:pPr marL="347663" indent="-342900">
              <a:lnSpc>
                <a:spcPct val="110000"/>
              </a:lnSpc>
              <a:spcBef>
                <a:spcPts val="600"/>
              </a:spcBef>
              <a:buFont typeface="+mj-lt"/>
              <a:buAutoNum type="arabicPeriod"/>
            </a:pPr>
            <a:r>
              <a:rPr lang="en-US" dirty="0"/>
              <a:t>Compare local data with ML training and testing data</a:t>
            </a:r>
          </a:p>
          <a:p>
            <a:pPr marL="573088" lvl="1" indent="-220663">
              <a:lnSpc>
                <a:spcPct val="110000"/>
              </a:lnSpc>
              <a:spcBef>
                <a:spcPts val="300"/>
              </a:spcBef>
              <a:buClr>
                <a:schemeClr val="tx1"/>
              </a:buClr>
            </a:pPr>
            <a:r>
              <a:rPr lang="en-US" dirty="0"/>
              <a:t>Statistical comparison to identify data mismatch</a:t>
            </a:r>
          </a:p>
          <a:p>
            <a:pPr marL="347663" indent="-342900">
              <a:lnSpc>
                <a:spcPct val="110000"/>
              </a:lnSpc>
              <a:spcBef>
                <a:spcPts val="600"/>
              </a:spcBef>
              <a:buFont typeface="+mj-lt"/>
              <a:buAutoNum type="arabicPeriod"/>
            </a:pPr>
            <a:r>
              <a:rPr lang="en-US" dirty="0"/>
              <a:t>Conduct a retrospective performance evaluation</a:t>
            </a:r>
          </a:p>
          <a:p>
            <a:pPr marL="573088" lvl="1" indent="-220663">
              <a:lnSpc>
                <a:spcPct val="110000"/>
              </a:lnSpc>
              <a:spcBef>
                <a:spcPts val="300"/>
              </a:spcBef>
              <a:buClr>
                <a:schemeClr val="tx1"/>
              </a:buClr>
            </a:pPr>
            <a:r>
              <a:rPr lang="en-US" dirty="0"/>
              <a:t>Comparison to performance claims from package insert</a:t>
            </a:r>
          </a:p>
          <a:p>
            <a:pPr marL="347663" indent="-342900">
              <a:lnSpc>
                <a:spcPct val="110000"/>
              </a:lnSpc>
              <a:spcBef>
                <a:spcPts val="600"/>
              </a:spcBef>
              <a:buFont typeface="+mj-lt"/>
              <a:buAutoNum type="arabicPeriod"/>
            </a:pPr>
            <a:r>
              <a:rPr lang="en-US" dirty="0"/>
              <a:t>Conduct a bias assessment</a:t>
            </a:r>
          </a:p>
          <a:p>
            <a:pPr marL="573088" lvl="1" indent="-220663">
              <a:lnSpc>
                <a:spcPct val="110000"/>
              </a:lnSpc>
              <a:spcBef>
                <a:spcPts val="300"/>
              </a:spcBef>
              <a:buClr>
                <a:schemeClr val="tx1"/>
              </a:buClr>
            </a:pPr>
            <a:r>
              <a:rPr lang="en-US" dirty="0"/>
              <a:t>Identify relevant subgroups and verify subgroup performance with adequate numbers</a:t>
            </a:r>
          </a:p>
          <a:p>
            <a:pPr marL="347663" indent="-342900">
              <a:lnSpc>
                <a:spcPct val="110000"/>
              </a:lnSpc>
              <a:spcBef>
                <a:spcPts val="600"/>
              </a:spcBef>
              <a:buFont typeface="+mj-lt"/>
              <a:buAutoNum type="arabicPeriod"/>
            </a:pPr>
            <a:r>
              <a:rPr lang="en-US" dirty="0"/>
              <a:t>Conduct a prospective performance evaluation</a:t>
            </a:r>
          </a:p>
          <a:p>
            <a:pPr marL="573088" lvl="1" indent="-220663">
              <a:lnSpc>
                <a:spcPct val="110000"/>
              </a:lnSpc>
              <a:spcBef>
                <a:spcPts val="300"/>
              </a:spcBef>
              <a:buClr>
                <a:schemeClr val="tx1"/>
              </a:buClr>
            </a:pPr>
            <a:r>
              <a:rPr lang="en-US" dirty="0"/>
              <a:t>Realistic case mix with ML tool running in background or parallel, confirm performance</a:t>
            </a:r>
          </a:p>
          <a:p>
            <a:pPr marL="347663" indent="-342900">
              <a:lnSpc>
                <a:spcPct val="110000"/>
              </a:lnSpc>
              <a:spcBef>
                <a:spcPts val="600"/>
              </a:spcBef>
              <a:buFont typeface="+mj-lt"/>
              <a:buAutoNum type="arabicPeriod"/>
            </a:pPr>
            <a:r>
              <a:rPr lang="en-US" dirty="0"/>
              <a:t>Deploy the ML tool and monitor performance over time</a:t>
            </a:r>
          </a:p>
        </p:txBody>
      </p:sp>
      <p:pic>
        <p:nvPicPr>
          <p:cNvPr id="5" name="Picture 4" descr="Shape&#10;&#10;Description automatically generated with low confidence">
            <a:extLst>
              <a:ext uri="{FF2B5EF4-FFF2-40B4-BE49-F238E27FC236}">
                <a16:creationId xmlns:a16="http://schemas.microsoft.com/office/drawing/2014/main" id="{F1097057-19DC-6B6C-11BA-828D48AD0EB6}"/>
              </a:ext>
            </a:extLst>
          </p:cNvPr>
          <p:cNvPicPr>
            <a:picLocks noChangeAspect="1"/>
          </p:cNvPicPr>
          <p:nvPr/>
        </p:nvPicPr>
        <p:blipFill>
          <a:blip r:embed="rId3">
            <a:duotone>
              <a:schemeClr val="accent5">
                <a:shade val="45000"/>
                <a:satMod val="135000"/>
              </a:schemeClr>
              <a:prstClr val="white"/>
            </a:duotone>
          </a:blip>
          <a:stretch>
            <a:fillRect/>
          </a:stretch>
        </p:blipFill>
        <p:spPr>
          <a:xfrm>
            <a:off x="6412413" y="1452171"/>
            <a:ext cx="1735015" cy="1735015"/>
          </a:xfrm>
          <a:prstGeom prst="rect">
            <a:avLst/>
          </a:prstGeom>
        </p:spPr>
      </p:pic>
      <p:sp>
        <p:nvSpPr>
          <p:cNvPr id="6" name="TextBox 5">
            <a:extLst>
              <a:ext uri="{FF2B5EF4-FFF2-40B4-BE49-F238E27FC236}">
                <a16:creationId xmlns:a16="http://schemas.microsoft.com/office/drawing/2014/main" id="{C9C144C2-E57C-FF18-A03A-219070C539B1}"/>
              </a:ext>
            </a:extLst>
          </p:cNvPr>
          <p:cNvSpPr txBox="1"/>
          <p:nvPr/>
        </p:nvSpPr>
        <p:spPr>
          <a:xfrm>
            <a:off x="5778631" y="4756419"/>
            <a:ext cx="2939891" cy="230832"/>
          </a:xfrm>
          <a:prstGeom prst="rect">
            <a:avLst/>
          </a:prstGeom>
          <a:noFill/>
        </p:spPr>
        <p:txBody>
          <a:bodyPr wrap="square" rtlCol="0">
            <a:spAutoFit/>
          </a:bodyPr>
          <a:lstStyle/>
          <a:p>
            <a:pPr algn="r"/>
            <a:r>
              <a:rPr lang="en-US" sz="900" dirty="0">
                <a:hlinkClick r:id="rId4"/>
              </a:rPr>
              <a:t>Work in progress icon</a:t>
            </a:r>
            <a:r>
              <a:rPr lang="en-US" sz="900" dirty="0"/>
              <a:t> created by </a:t>
            </a:r>
            <a:r>
              <a:rPr lang="en-US" sz="900" dirty="0">
                <a:hlinkClick r:id="rId5"/>
              </a:rPr>
              <a:t>Freepik</a:t>
            </a:r>
            <a:r>
              <a:rPr lang="en-US" sz="900" dirty="0"/>
              <a:t> – </a:t>
            </a:r>
            <a:r>
              <a:rPr lang="en-US" sz="900" dirty="0">
                <a:hlinkClick r:id="rId6"/>
              </a:rPr>
              <a:t>Flaticon</a:t>
            </a:r>
            <a:endParaRPr lang="en-US" sz="900" dirty="0"/>
          </a:p>
        </p:txBody>
      </p:sp>
    </p:spTree>
    <p:extLst>
      <p:ext uri="{BB962C8B-B14F-4D97-AF65-F5344CB8AC3E}">
        <p14:creationId xmlns:p14="http://schemas.microsoft.com/office/powerpoint/2010/main" val="588999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19EE-ACD7-178A-24B7-D6C1C99CA3A4}"/>
              </a:ext>
            </a:extLst>
          </p:cNvPr>
          <p:cNvSpPr>
            <a:spLocks noGrp="1"/>
          </p:cNvSpPr>
          <p:nvPr>
            <p:ph type="title"/>
          </p:nvPr>
        </p:nvSpPr>
        <p:spPr>
          <a:xfrm>
            <a:off x="2489494" y="273844"/>
            <a:ext cx="6025856" cy="994172"/>
          </a:xfrm>
        </p:spPr>
        <p:txBody>
          <a:bodyPr/>
          <a:lstStyle/>
          <a:p>
            <a:r>
              <a:rPr lang="en-US" dirty="0"/>
              <a:t>Key points</a:t>
            </a:r>
          </a:p>
        </p:txBody>
      </p:sp>
      <p:sp>
        <p:nvSpPr>
          <p:cNvPr id="3" name="Text Placeholder 2">
            <a:extLst>
              <a:ext uri="{FF2B5EF4-FFF2-40B4-BE49-F238E27FC236}">
                <a16:creationId xmlns:a16="http://schemas.microsoft.com/office/drawing/2014/main" id="{C28AA3E0-5708-302B-3F48-EC1DF01F41FE}"/>
              </a:ext>
            </a:extLst>
          </p:cNvPr>
          <p:cNvSpPr>
            <a:spLocks noGrp="1"/>
          </p:cNvSpPr>
          <p:nvPr>
            <p:ph type="body" sz="quarter" idx="12"/>
          </p:nvPr>
        </p:nvSpPr>
        <p:spPr>
          <a:xfrm>
            <a:off x="785560" y="1303414"/>
            <a:ext cx="7944511" cy="3625886"/>
          </a:xfrm>
        </p:spPr>
        <p:txBody>
          <a:bodyPr>
            <a:normAutofit/>
          </a:bodyPr>
          <a:lstStyle/>
          <a:p>
            <a:pPr marL="347663" indent="-342900">
              <a:lnSpc>
                <a:spcPct val="110000"/>
              </a:lnSpc>
              <a:spcBef>
                <a:spcPts val="600"/>
              </a:spcBef>
            </a:pPr>
            <a:r>
              <a:rPr lang="en-US" dirty="0"/>
              <a:t>Machine learning is likely to be used widely in healthcare</a:t>
            </a:r>
          </a:p>
          <a:p>
            <a:pPr marL="347663" indent="-342900">
              <a:lnSpc>
                <a:spcPct val="110000"/>
              </a:lnSpc>
              <a:spcBef>
                <a:spcPts val="600"/>
              </a:spcBef>
            </a:pPr>
            <a:r>
              <a:rPr lang="en-US" dirty="0"/>
              <a:t>There are many machine learning algorithms with different features, but there are important similarities in their training and deployment</a:t>
            </a:r>
          </a:p>
          <a:p>
            <a:pPr marL="347663" indent="-342900">
              <a:lnSpc>
                <a:spcPct val="110000"/>
              </a:lnSpc>
              <a:spcBef>
                <a:spcPts val="600"/>
              </a:spcBef>
            </a:pPr>
            <a:r>
              <a:rPr lang="en-US" dirty="0"/>
              <a:t>Machine learning models can be opaque (“black box”) or transparent</a:t>
            </a:r>
          </a:p>
          <a:p>
            <a:pPr marL="347663" indent="-342900">
              <a:lnSpc>
                <a:spcPct val="110000"/>
              </a:lnSpc>
              <a:spcBef>
                <a:spcPts val="600"/>
              </a:spcBef>
            </a:pPr>
            <a:r>
              <a:rPr lang="en-US" dirty="0"/>
              <a:t>ML models are sensitive to the details of training and deployment data and will not perform well if trained or deployed incorrectly</a:t>
            </a:r>
          </a:p>
          <a:p>
            <a:pPr marL="347663" indent="-342900">
              <a:lnSpc>
                <a:spcPct val="110000"/>
              </a:lnSpc>
              <a:spcBef>
                <a:spcPts val="600"/>
              </a:spcBef>
            </a:pPr>
            <a:r>
              <a:rPr lang="en-US" dirty="0"/>
              <a:t>Bias is a significant risk and ML performance verification is necessary</a:t>
            </a:r>
          </a:p>
          <a:p>
            <a:pPr marL="347663" indent="-342900">
              <a:lnSpc>
                <a:spcPct val="110000"/>
              </a:lnSpc>
              <a:spcBef>
                <a:spcPts val="600"/>
              </a:spcBef>
            </a:pPr>
            <a:r>
              <a:rPr lang="en-US" dirty="0"/>
              <a:t>Methods for verifying ML performance are in development and have analogies to and differences from verifying laboratory test performance</a:t>
            </a:r>
          </a:p>
          <a:p>
            <a:pPr marL="347663" indent="-342900">
              <a:lnSpc>
                <a:spcPct val="110000"/>
              </a:lnSpc>
              <a:spcBef>
                <a:spcPts val="600"/>
              </a:spcBef>
              <a:buFont typeface="+mj-lt"/>
              <a:buAutoNum type="arabicPeriod"/>
            </a:pPr>
            <a:endParaRPr lang="en-US" dirty="0"/>
          </a:p>
        </p:txBody>
      </p:sp>
      <p:pic>
        <p:nvPicPr>
          <p:cNvPr id="4" name="Picture 3">
            <a:extLst>
              <a:ext uri="{FF2B5EF4-FFF2-40B4-BE49-F238E27FC236}">
                <a16:creationId xmlns:a16="http://schemas.microsoft.com/office/drawing/2014/main" id="{2C7EC13A-2DCD-6585-5996-E9CAC944E3FE}"/>
              </a:ext>
            </a:extLst>
          </p:cNvPr>
          <p:cNvPicPr>
            <a:picLocks noChangeAspect="1"/>
          </p:cNvPicPr>
          <p:nvPr/>
        </p:nvPicPr>
        <p:blipFill>
          <a:blip r:embed="rId3">
            <a:duotone>
              <a:schemeClr val="accent5">
                <a:shade val="45000"/>
                <a:satMod val="135000"/>
              </a:schemeClr>
              <a:prstClr val="white"/>
            </a:duotone>
          </a:blip>
          <a:stretch>
            <a:fillRect/>
          </a:stretch>
        </p:blipFill>
        <p:spPr>
          <a:xfrm rot="3078422">
            <a:off x="1031503" y="158280"/>
            <a:ext cx="1265776" cy="1265776"/>
          </a:xfrm>
          <a:prstGeom prst="rect">
            <a:avLst/>
          </a:prstGeom>
        </p:spPr>
      </p:pic>
      <p:sp>
        <p:nvSpPr>
          <p:cNvPr id="7" name="TextBox 6">
            <a:extLst>
              <a:ext uri="{FF2B5EF4-FFF2-40B4-BE49-F238E27FC236}">
                <a16:creationId xmlns:a16="http://schemas.microsoft.com/office/drawing/2014/main" id="{02C33BA7-E173-01A9-A586-DE711CA22CBE}"/>
              </a:ext>
            </a:extLst>
          </p:cNvPr>
          <p:cNvSpPr txBox="1"/>
          <p:nvPr/>
        </p:nvSpPr>
        <p:spPr>
          <a:xfrm>
            <a:off x="6419654" y="4754984"/>
            <a:ext cx="2314756" cy="230832"/>
          </a:xfrm>
          <a:prstGeom prst="rect">
            <a:avLst/>
          </a:prstGeom>
          <a:noFill/>
        </p:spPr>
        <p:txBody>
          <a:bodyPr wrap="square" rtlCol="0">
            <a:spAutoFit/>
          </a:bodyPr>
          <a:lstStyle/>
          <a:p>
            <a:pPr algn="r"/>
            <a:r>
              <a:rPr lang="en-US" sz="900" dirty="0">
                <a:hlinkClick r:id="rId4"/>
              </a:rPr>
              <a:t>Key icon</a:t>
            </a:r>
            <a:r>
              <a:rPr lang="en-US" sz="900" dirty="0"/>
              <a:t> created by </a:t>
            </a:r>
            <a:r>
              <a:rPr lang="en-US" sz="900" dirty="0">
                <a:hlinkClick r:id="rId5"/>
              </a:rPr>
              <a:t>juicy_fish</a:t>
            </a:r>
            <a:r>
              <a:rPr lang="en-US" sz="900" dirty="0"/>
              <a:t> – </a:t>
            </a:r>
            <a:r>
              <a:rPr lang="en-US" sz="900" dirty="0">
                <a:hlinkClick r:id="rId6"/>
              </a:rPr>
              <a:t>Flaticon</a:t>
            </a:r>
            <a:endParaRPr lang="en-US" sz="900" dirty="0"/>
          </a:p>
        </p:txBody>
      </p:sp>
    </p:spTree>
    <p:extLst>
      <p:ext uri="{BB962C8B-B14F-4D97-AF65-F5344CB8AC3E}">
        <p14:creationId xmlns:p14="http://schemas.microsoft.com/office/powerpoint/2010/main" val="3119700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B71C-E3E6-57CE-732E-8FD2A71F95D8}"/>
              </a:ext>
            </a:extLst>
          </p:cNvPr>
          <p:cNvSpPr>
            <a:spLocks noGrp="1"/>
          </p:cNvSpPr>
          <p:nvPr>
            <p:ph type="title"/>
          </p:nvPr>
        </p:nvSpPr>
        <p:spPr>
          <a:xfrm>
            <a:off x="1687398" y="273844"/>
            <a:ext cx="6827951" cy="994172"/>
          </a:xfrm>
        </p:spPr>
        <p:txBody>
          <a:bodyPr/>
          <a:lstStyle/>
          <a:p>
            <a:r>
              <a:rPr lang="en-US" dirty="0"/>
              <a:t>Readings</a:t>
            </a:r>
          </a:p>
        </p:txBody>
      </p:sp>
      <p:sp>
        <p:nvSpPr>
          <p:cNvPr id="3" name="Text Placeholder 2">
            <a:extLst>
              <a:ext uri="{FF2B5EF4-FFF2-40B4-BE49-F238E27FC236}">
                <a16:creationId xmlns:a16="http://schemas.microsoft.com/office/drawing/2014/main" id="{19D58964-A206-A688-EFE5-32A58248BAA6}"/>
              </a:ext>
            </a:extLst>
          </p:cNvPr>
          <p:cNvSpPr>
            <a:spLocks noGrp="1"/>
          </p:cNvSpPr>
          <p:nvPr>
            <p:ph type="body" sz="quarter" idx="12"/>
          </p:nvPr>
        </p:nvSpPr>
        <p:spPr>
          <a:xfrm>
            <a:off x="628649" y="1268016"/>
            <a:ext cx="7886699" cy="3426362"/>
          </a:xfrm>
        </p:spPr>
        <p:txBody>
          <a:bodyPr>
            <a:normAutofit/>
          </a:bodyPr>
          <a:lstStyle/>
          <a:p>
            <a:r>
              <a:rPr lang="en-US" sz="1800" dirty="0">
                <a:effectLst/>
              </a:rPr>
              <a:t>Harrison JH, Gilbertson JR, Hanna MG, et al. Introduction to artificial intelligence and machine learning for pathology. </a:t>
            </a:r>
            <a:r>
              <a:rPr lang="en-US" sz="1800" i="1" dirty="0">
                <a:effectLst/>
              </a:rPr>
              <a:t>Arch </a:t>
            </a:r>
            <a:r>
              <a:rPr lang="en-US" sz="1800" i="1" dirty="0" err="1">
                <a:effectLst/>
              </a:rPr>
              <a:t>Pathol</a:t>
            </a:r>
            <a:r>
              <a:rPr lang="en-US" sz="1800" i="1" dirty="0">
                <a:effectLst/>
              </a:rPr>
              <a:t> Lab Med</a:t>
            </a:r>
            <a:r>
              <a:rPr lang="en-US" sz="1800" dirty="0">
                <a:effectLst/>
              </a:rPr>
              <a:t>. 2021;145(10):1228-1254. doi:</a:t>
            </a:r>
            <a:r>
              <a:rPr lang="en-US" sz="1800" dirty="0">
                <a:effectLst/>
                <a:hlinkClick r:id="rId2"/>
              </a:rPr>
              <a:t>10.5858/arpa.2020-0541-cp</a:t>
            </a:r>
            <a:endParaRPr lang="en-US" sz="1800" dirty="0">
              <a:effectLst/>
            </a:endParaRPr>
          </a:p>
          <a:p>
            <a:r>
              <a:rPr lang="en-US" sz="1800" dirty="0">
                <a:effectLst/>
              </a:rPr>
              <a:t>James CA, Wachter RM, </a:t>
            </a:r>
            <a:r>
              <a:rPr lang="en-US" sz="1800" dirty="0" err="1">
                <a:effectLst/>
              </a:rPr>
              <a:t>Woolliscroft</a:t>
            </a:r>
            <a:r>
              <a:rPr lang="en-US" sz="1800" dirty="0">
                <a:effectLst/>
              </a:rPr>
              <a:t> JO. Preparing clinicians for a clinical world influenced by artificial intelligence. </a:t>
            </a:r>
            <a:r>
              <a:rPr lang="en-US" sz="1800" i="1" dirty="0">
                <a:effectLst/>
              </a:rPr>
              <a:t>JAMA</a:t>
            </a:r>
            <a:r>
              <a:rPr lang="en-US" sz="1800" dirty="0">
                <a:effectLst/>
              </a:rPr>
              <a:t>. Published online March 21, 2022. doi:</a:t>
            </a:r>
            <a:r>
              <a:rPr lang="en-US" sz="1800" dirty="0">
                <a:effectLst/>
                <a:hlinkClick r:id="rId3"/>
              </a:rPr>
              <a:t>10.1001/jama.2022.3580</a:t>
            </a:r>
            <a:endParaRPr lang="en-US" sz="1800" dirty="0">
              <a:effectLst/>
            </a:endParaRPr>
          </a:p>
          <a:p>
            <a:r>
              <a:rPr lang="en-US" sz="1800" dirty="0">
                <a:effectLst/>
              </a:rPr>
              <a:t>Scott I, Carter S, </a:t>
            </a:r>
            <a:r>
              <a:rPr lang="en-US" sz="1800" dirty="0" err="1">
                <a:effectLst/>
              </a:rPr>
              <a:t>Coiera</a:t>
            </a:r>
            <a:r>
              <a:rPr lang="en-US" sz="1800" dirty="0">
                <a:effectLst/>
              </a:rPr>
              <a:t> E. Clinician checklist for assessing suitability of machine learning applications in healthcare. </a:t>
            </a:r>
            <a:r>
              <a:rPr lang="en-US" sz="1800" i="1" dirty="0">
                <a:effectLst/>
              </a:rPr>
              <a:t>BMJ Health Care Inform</a:t>
            </a:r>
            <a:r>
              <a:rPr lang="en-US" sz="1800" dirty="0">
                <a:effectLst/>
              </a:rPr>
              <a:t>. 2021;28(1):e100251. doi:</a:t>
            </a:r>
            <a:r>
              <a:rPr lang="en-US" sz="1800" dirty="0">
                <a:effectLst/>
                <a:hlinkClick r:id="rId4"/>
              </a:rPr>
              <a:t>10.1136/bmjhci-2020-100251</a:t>
            </a:r>
            <a:endParaRPr lang="en-US" sz="1800" dirty="0">
              <a:effectLst/>
            </a:endParaRPr>
          </a:p>
        </p:txBody>
      </p:sp>
      <p:pic>
        <p:nvPicPr>
          <p:cNvPr id="4" name="Picture 3" descr="Shape&#10;&#10;Description automatically generated with low confidence">
            <a:extLst>
              <a:ext uri="{FF2B5EF4-FFF2-40B4-BE49-F238E27FC236}">
                <a16:creationId xmlns:a16="http://schemas.microsoft.com/office/drawing/2014/main" id="{E877CCDE-F61C-E874-4FA9-75F1656F8FE4}"/>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649" y="273844"/>
            <a:ext cx="987287" cy="987287"/>
          </a:xfrm>
          <a:prstGeom prst="rect">
            <a:avLst/>
          </a:prstGeom>
        </p:spPr>
      </p:pic>
      <p:sp>
        <p:nvSpPr>
          <p:cNvPr id="5" name="TextBox 4">
            <a:extLst>
              <a:ext uri="{FF2B5EF4-FFF2-40B4-BE49-F238E27FC236}">
                <a16:creationId xmlns:a16="http://schemas.microsoft.com/office/drawing/2014/main" id="{7E721C74-0ED3-5B8F-6AF7-415E0E5B5CB0}"/>
              </a:ext>
            </a:extLst>
          </p:cNvPr>
          <p:cNvSpPr txBox="1"/>
          <p:nvPr/>
        </p:nvSpPr>
        <p:spPr>
          <a:xfrm>
            <a:off x="5514680" y="4647074"/>
            <a:ext cx="3289954" cy="246221"/>
          </a:xfrm>
          <a:prstGeom prst="rect">
            <a:avLst/>
          </a:prstGeom>
          <a:noFill/>
        </p:spPr>
        <p:txBody>
          <a:bodyPr wrap="square" rtlCol="0">
            <a:spAutoFit/>
          </a:bodyPr>
          <a:lstStyle/>
          <a:p>
            <a:pPr algn="r"/>
            <a:r>
              <a:rPr lang="en-US" sz="1000" dirty="0">
                <a:hlinkClick r:id="rId6"/>
              </a:rPr>
              <a:t>Book icon</a:t>
            </a:r>
            <a:r>
              <a:rPr lang="en-US" sz="1000" dirty="0"/>
              <a:t> created by </a:t>
            </a:r>
            <a:r>
              <a:rPr lang="en-US" sz="1000" dirty="0">
                <a:hlinkClick r:id="rId7"/>
              </a:rPr>
              <a:t>Good Ware</a:t>
            </a:r>
            <a:r>
              <a:rPr lang="en-US" sz="1000" dirty="0"/>
              <a:t> – </a:t>
            </a:r>
            <a:r>
              <a:rPr lang="en-US" sz="1000" dirty="0" err="1">
                <a:hlinkClick r:id="rId8"/>
              </a:rPr>
              <a:t>Flaticon</a:t>
            </a:r>
            <a:endParaRPr lang="en-US" sz="1000" dirty="0">
              <a:latin typeface="+mn-lt"/>
            </a:endParaRPr>
          </a:p>
        </p:txBody>
      </p:sp>
    </p:spTree>
    <p:extLst>
      <p:ext uri="{BB962C8B-B14F-4D97-AF65-F5344CB8AC3E}">
        <p14:creationId xmlns:p14="http://schemas.microsoft.com/office/powerpoint/2010/main" val="4233042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B3A-228D-526A-EC15-07655A104891}"/>
              </a:ext>
            </a:extLst>
          </p:cNvPr>
          <p:cNvSpPr>
            <a:spLocks noGrp="1"/>
          </p:cNvSpPr>
          <p:nvPr>
            <p:ph type="title"/>
          </p:nvPr>
        </p:nvSpPr>
        <p:spPr>
          <a:xfrm>
            <a:off x="628651" y="273844"/>
            <a:ext cx="2729405" cy="994172"/>
          </a:xfrm>
        </p:spPr>
        <p:txBody>
          <a:bodyPr>
            <a:normAutofit fontScale="90000"/>
          </a:bodyPr>
          <a:lstStyle/>
          <a:p>
            <a:r>
              <a:rPr lang="en-US" b="1" dirty="0"/>
              <a:t>Permitted uses</a:t>
            </a:r>
          </a:p>
        </p:txBody>
      </p:sp>
      <p:sp>
        <p:nvSpPr>
          <p:cNvPr id="3" name="Content Placeholder 2">
            <a:extLst>
              <a:ext uri="{FF2B5EF4-FFF2-40B4-BE49-F238E27FC236}">
                <a16:creationId xmlns:a16="http://schemas.microsoft.com/office/drawing/2014/main" id="{73B9CDA8-C7F0-168B-F794-73D3DCDBDED6}"/>
              </a:ext>
            </a:extLst>
          </p:cNvPr>
          <p:cNvSpPr>
            <a:spLocks noGrp="1"/>
          </p:cNvSpPr>
          <p:nvPr>
            <p:ph idx="1"/>
          </p:nvPr>
        </p:nvSpPr>
        <p:spPr>
          <a:xfrm>
            <a:off x="628649" y="1369219"/>
            <a:ext cx="8094110" cy="3554672"/>
          </a:xfrm>
        </p:spPr>
        <p:txBody>
          <a:bodyPr>
            <a:normAutofit/>
          </a:bodyPr>
          <a:lstStyle/>
          <a:p>
            <a:pPr marL="0" indent="0">
              <a:lnSpc>
                <a:spcPct val="110000"/>
              </a:lnSpc>
              <a:buNone/>
            </a:pPr>
            <a:r>
              <a:rPr lang="en-US" sz="1200"/>
              <a:t>© 2024 </a:t>
            </a:r>
            <a:r>
              <a:rPr lang="en-US" sz="1200" dirty="0"/>
              <a:t>James H. Harrison, Jr. except as noted below. The original material in this slide set is made available under a </a:t>
            </a:r>
            <a:r>
              <a:rPr lang="en-US" sz="1200" dirty="0">
                <a:hlinkClick r:id="rId2"/>
              </a:rPr>
              <a:t>Creative Commons Attribution 4.0 (CC BY 4.0) International License</a:t>
            </a:r>
            <a:r>
              <a:rPr lang="en-US" sz="1200" dirty="0"/>
              <a:t>. The contents may be used without restriction, modified, and redistributed if they are attributed and any changes are indicated. Some graphical elements are used with permission or according to their own licenses requiring attribution. Attribution links are provided on the slide of use or on the Permitted Uses slide (this slide). These elements may be used and included in modified and redistributed work consistent with the licenses specified at the linked sites, provided that the links are included in the redistributed material. </a:t>
            </a:r>
          </a:p>
          <a:p>
            <a:pPr marL="0" indent="0">
              <a:lnSpc>
                <a:spcPct val="110000"/>
              </a:lnSpc>
              <a:buNone/>
            </a:pPr>
            <a:r>
              <a:rPr lang="en-US" sz="1200" dirty="0"/>
              <a:t>The cover image is a composite of two </a:t>
            </a:r>
            <a:r>
              <a:rPr lang="en-US" sz="1200" dirty="0">
                <a:hlinkClick r:id="rId3"/>
              </a:rPr>
              <a:t>laboratory images from Pixabay</a:t>
            </a:r>
            <a:r>
              <a:rPr lang="en-US" sz="1200" dirty="0"/>
              <a:t> available for use without attribution.</a:t>
            </a:r>
          </a:p>
          <a:p>
            <a:pPr marL="0" indent="0">
              <a:lnSpc>
                <a:spcPct val="110000"/>
              </a:lnSpc>
              <a:spcBef>
                <a:spcPts val="1200"/>
              </a:spcBef>
              <a:buNone/>
            </a:pPr>
            <a:r>
              <a:rPr lang="en-US" sz="1200" dirty="0"/>
              <a:t>All figures from journals are open access with Creative Commons licenses available at the linked sources.</a:t>
            </a:r>
            <a:endParaRPr lang="en-US" sz="1200" dirty="0">
              <a:hlinkClick r:id="rId4"/>
            </a:endParaRPr>
          </a:p>
        </p:txBody>
      </p:sp>
      <p:pic>
        <p:nvPicPr>
          <p:cNvPr id="6" name="Picture 5">
            <a:extLst>
              <a:ext uri="{FF2B5EF4-FFF2-40B4-BE49-F238E27FC236}">
                <a16:creationId xmlns:a16="http://schemas.microsoft.com/office/drawing/2014/main" id="{AC74C7E7-9B4C-EFAE-9DA6-E0A1F8B08AA7}"/>
              </a:ext>
            </a:extLst>
          </p:cNvPr>
          <p:cNvPicPr>
            <a:picLocks noChangeAspect="1"/>
          </p:cNvPicPr>
          <p:nvPr/>
        </p:nvPicPr>
        <p:blipFill>
          <a:blip r:embed="rId5"/>
          <a:stretch>
            <a:fillRect/>
          </a:stretch>
        </p:blipFill>
        <p:spPr>
          <a:xfrm>
            <a:off x="3456504" y="561380"/>
            <a:ext cx="1219200" cy="419100"/>
          </a:xfrm>
          <a:prstGeom prst="rect">
            <a:avLst/>
          </a:prstGeom>
        </p:spPr>
      </p:pic>
    </p:spTree>
    <p:extLst>
      <p:ext uri="{BB962C8B-B14F-4D97-AF65-F5344CB8AC3E}">
        <p14:creationId xmlns:p14="http://schemas.microsoft.com/office/powerpoint/2010/main" val="340070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628650" y="499895"/>
            <a:ext cx="7886700" cy="420280"/>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dirty="0">
                <a:latin typeface="+mj-lt"/>
                <a:ea typeface="Arial"/>
                <a:cs typeface="Arial"/>
                <a:sym typeface="Arial"/>
              </a:rPr>
              <a:t>Expectations for machine learning in AP</a:t>
            </a:r>
            <a:endParaRPr dirty="0">
              <a:latin typeface="+mj-lt"/>
            </a:endParaRPr>
          </a:p>
        </p:txBody>
      </p:sp>
      <p:sp>
        <p:nvSpPr>
          <p:cNvPr id="2" name="Text Placeholder 1">
            <a:extLst>
              <a:ext uri="{FF2B5EF4-FFF2-40B4-BE49-F238E27FC236}">
                <a16:creationId xmlns:a16="http://schemas.microsoft.com/office/drawing/2014/main" id="{7E99FFFC-49B8-3C48-9DAB-C46DF8916B27}"/>
              </a:ext>
            </a:extLst>
          </p:cNvPr>
          <p:cNvSpPr>
            <a:spLocks noGrp="1"/>
          </p:cNvSpPr>
          <p:nvPr>
            <p:ph type="body" sz="quarter" idx="12"/>
          </p:nvPr>
        </p:nvSpPr>
        <p:spPr>
          <a:xfrm>
            <a:off x="715510" y="1257300"/>
            <a:ext cx="7269162" cy="3485696"/>
          </a:xfrm>
        </p:spPr>
        <p:txBody>
          <a:bodyPr>
            <a:normAutofit lnSpcReduction="10000"/>
          </a:bodyPr>
          <a:lstStyle/>
          <a:p>
            <a:r>
              <a:rPr lang="en-US" dirty="0"/>
              <a:t>Prerequisite: Whole Slide Imaging pipeline in place</a:t>
            </a:r>
          </a:p>
          <a:p>
            <a:pPr>
              <a:spcBef>
                <a:spcPts val="1100"/>
              </a:spcBef>
            </a:pPr>
            <a:r>
              <a:rPr lang="en-US" dirty="0"/>
              <a:t>Automation of tasks previously requiring human judgement</a:t>
            </a:r>
          </a:p>
          <a:p>
            <a:pPr lvl="1"/>
            <a:r>
              <a:rPr lang="en-US" dirty="0"/>
              <a:t>Case triage and workflow, organizing slides</a:t>
            </a:r>
          </a:p>
          <a:p>
            <a:pPr lvl="1"/>
            <a:r>
              <a:rPr lang="en-US" dirty="0"/>
              <a:t>Finding &amp; counting objects (TILs, mitoses, </a:t>
            </a:r>
            <a:br>
              <a:rPr lang="en-US" dirty="0"/>
            </a:br>
            <a:r>
              <a:rPr lang="en-US" dirty="0"/>
              <a:t>organisms, </a:t>
            </a:r>
            <a:r>
              <a:rPr lang="en-US" dirty="0" err="1"/>
              <a:t>mets</a:t>
            </a:r>
            <a:r>
              <a:rPr lang="en-US" dirty="0"/>
              <a:t>, margin involvement, invasion)</a:t>
            </a:r>
          </a:p>
          <a:p>
            <a:pPr lvl="1"/>
            <a:r>
              <a:rPr lang="en-US" dirty="0"/>
              <a:t>Finding and marking regions of interest on a slide</a:t>
            </a:r>
          </a:p>
          <a:p>
            <a:pPr lvl="1"/>
            <a:r>
              <a:rPr lang="en-US" dirty="0"/>
              <a:t>Calculating areas (% tumor or necrosis)</a:t>
            </a:r>
          </a:p>
          <a:p>
            <a:pPr lvl="1"/>
            <a:r>
              <a:rPr lang="en-US" dirty="0"/>
              <a:t>Grading tumors and marking high grade areas</a:t>
            </a:r>
          </a:p>
          <a:p>
            <a:pPr lvl="1"/>
            <a:r>
              <a:rPr lang="en-US" dirty="0"/>
              <a:t>Second look systems?</a:t>
            </a:r>
          </a:p>
          <a:p>
            <a:pPr lvl="1"/>
            <a:r>
              <a:rPr lang="en-US" dirty="0"/>
              <a:t>Differential dx? Dx probability? Independent dx?</a:t>
            </a:r>
          </a:p>
        </p:txBody>
      </p:sp>
      <p:grpSp>
        <p:nvGrpSpPr>
          <p:cNvPr id="5" name="Group 4">
            <a:extLst>
              <a:ext uri="{FF2B5EF4-FFF2-40B4-BE49-F238E27FC236}">
                <a16:creationId xmlns:a16="http://schemas.microsoft.com/office/drawing/2014/main" id="{711CE751-7349-B844-955F-39B706239935}"/>
              </a:ext>
            </a:extLst>
          </p:cNvPr>
          <p:cNvGrpSpPr/>
          <p:nvPr/>
        </p:nvGrpSpPr>
        <p:grpSpPr>
          <a:xfrm>
            <a:off x="6235383" y="2150325"/>
            <a:ext cx="1687573" cy="1678294"/>
            <a:chOff x="6708911" y="2077279"/>
            <a:chExt cx="1687573" cy="1678294"/>
          </a:xfrm>
        </p:grpSpPr>
        <p:sp>
          <p:nvSpPr>
            <p:cNvPr id="3" name="Right Brace 2">
              <a:extLst>
                <a:ext uri="{FF2B5EF4-FFF2-40B4-BE49-F238E27FC236}">
                  <a16:creationId xmlns:a16="http://schemas.microsoft.com/office/drawing/2014/main" id="{6A9C8CED-5800-6F4F-A8D2-F282F88EB413}"/>
                </a:ext>
              </a:extLst>
            </p:cNvPr>
            <p:cNvSpPr/>
            <p:nvPr/>
          </p:nvSpPr>
          <p:spPr>
            <a:xfrm>
              <a:off x="6708911" y="2077279"/>
              <a:ext cx="337930" cy="1678294"/>
            </a:xfrm>
            <a:prstGeom prst="rightBrace">
              <a:avLst>
                <a:gd name="adj1" fmla="val 55392"/>
                <a:gd name="adj2" fmla="val 50000"/>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37B344E5-2A5B-0F46-B326-90367A2802A1}"/>
                </a:ext>
              </a:extLst>
            </p:cNvPr>
            <p:cNvSpPr txBox="1"/>
            <p:nvPr/>
          </p:nvSpPr>
          <p:spPr>
            <a:xfrm>
              <a:off x="7116775" y="2599013"/>
              <a:ext cx="1279709" cy="646331"/>
            </a:xfrm>
            <a:prstGeom prst="rect">
              <a:avLst/>
            </a:prstGeom>
            <a:noFill/>
          </p:spPr>
          <p:txBody>
            <a:bodyPr wrap="none" rtlCol="0">
              <a:spAutoFit/>
            </a:bodyPr>
            <a:lstStyle/>
            <a:p>
              <a:r>
                <a:rPr lang="en-US" sz="1800" i="1" dirty="0">
                  <a:latin typeface="+mn-lt"/>
                </a:rPr>
                <a:t>Augmented</a:t>
              </a:r>
            </a:p>
            <a:p>
              <a:r>
                <a:rPr lang="en-US" sz="1800" i="1" dirty="0">
                  <a:latin typeface="+mn-lt"/>
                </a:rPr>
                <a:t>Intelligence</a:t>
              </a:r>
            </a:p>
          </p:txBody>
        </p:sp>
      </p:grpSp>
    </p:spTree>
    <p:extLst>
      <p:ext uri="{BB962C8B-B14F-4D97-AF65-F5344CB8AC3E}">
        <p14:creationId xmlns:p14="http://schemas.microsoft.com/office/powerpoint/2010/main" val="4806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41"/>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304" name="Google Shape;304;p41"/>
          <p:cNvSpPr txBox="1">
            <a:spLocks noGrp="1"/>
          </p:cNvSpPr>
          <p:nvPr>
            <p:ph idx="1"/>
          </p:nvPr>
        </p:nvSpPr>
        <p:spPr>
          <a:xfrm>
            <a:off x="1101956" y="992289"/>
            <a:ext cx="7205783"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925C693E-F296-1A44-B625-FA88B96131CB}"/>
              </a:ext>
            </a:extLst>
          </p:cNvPr>
          <p:cNvPicPr>
            <a:picLocks noChangeAspect="1"/>
          </p:cNvPicPr>
          <p:nvPr/>
        </p:nvPicPr>
        <p:blipFill>
          <a:blip r:embed="rId3"/>
          <a:stretch>
            <a:fillRect/>
          </a:stretch>
        </p:blipFill>
        <p:spPr>
          <a:xfrm>
            <a:off x="1807135" y="1830859"/>
            <a:ext cx="5728402" cy="2032659"/>
          </a:xfrm>
          <a:prstGeom prst="rect">
            <a:avLst/>
          </a:prstGeom>
        </p:spPr>
      </p:pic>
      <p:sp>
        <p:nvSpPr>
          <p:cNvPr id="2" name="TextBox 1">
            <a:extLst>
              <a:ext uri="{FF2B5EF4-FFF2-40B4-BE49-F238E27FC236}">
                <a16:creationId xmlns:a16="http://schemas.microsoft.com/office/drawing/2014/main" id="{39291212-5AAA-0B47-8AD9-C800E6F04C64}"/>
              </a:ext>
            </a:extLst>
          </p:cNvPr>
          <p:cNvSpPr txBox="1"/>
          <p:nvPr/>
        </p:nvSpPr>
        <p:spPr>
          <a:xfrm>
            <a:off x="1382232" y="4041842"/>
            <a:ext cx="6814711" cy="738664"/>
          </a:xfrm>
          <a:prstGeom prst="rect">
            <a:avLst/>
          </a:prstGeom>
          <a:noFill/>
        </p:spPr>
        <p:txBody>
          <a:bodyPr wrap="square" rtlCol="0">
            <a:spAutoFit/>
          </a:bodyPr>
          <a:lstStyle/>
          <a:p>
            <a:r>
              <a:rPr lang="en-US" sz="1400" dirty="0">
                <a:latin typeface="+mn-lt"/>
              </a:rPr>
              <a:t>You can think of an AI algorithm as an equation that has constants representing weights and cutoffs, and terms representing the input data. The constants and input data are used to calculate an answer.</a:t>
            </a:r>
          </a:p>
        </p:txBody>
      </p:sp>
      <p:sp>
        <p:nvSpPr>
          <p:cNvPr id="4" name="TextBox 3">
            <a:extLst>
              <a:ext uri="{FF2B5EF4-FFF2-40B4-BE49-F238E27FC236}">
                <a16:creationId xmlns:a16="http://schemas.microsoft.com/office/drawing/2014/main" id="{97E14C6F-5332-CEE8-0E35-D2A70666B112}"/>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grpSp>
        <p:nvGrpSpPr>
          <p:cNvPr id="17" name="Group 16">
            <a:extLst>
              <a:ext uri="{FF2B5EF4-FFF2-40B4-BE49-F238E27FC236}">
                <a16:creationId xmlns:a16="http://schemas.microsoft.com/office/drawing/2014/main" id="{F8A2DE74-66F5-D8E2-C83B-3F45FC84F063}"/>
              </a:ext>
            </a:extLst>
          </p:cNvPr>
          <p:cNvGrpSpPr/>
          <p:nvPr/>
        </p:nvGrpSpPr>
        <p:grpSpPr>
          <a:xfrm>
            <a:off x="367211" y="2476454"/>
            <a:ext cx="1439924" cy="1077218"/>
            <a:chOff x="367211" y="2476454"/>
            <a:chExt cx="1439924" cy="1077218"/>
          </a:xfrm>
        </p:grpSpPr>
        <p:sp>
          <p:nvSpPr>
            <p:cNvPr id="3" name="TextBox 2">
              <a:extLst>
                <a:ext uri="{FF2B5EF4-FFF2-40B4-BE49-F238E27FC236}">
                  <a16:creationId xmlns:a16="http://schemas.microsoft.com/office/drawing/2014/main" id="{2E98EA50-7D3E-F93A-B118-91BC2937A302}"/>
                </a:ext>
              </a:extLst>
            </p:cNvPr>
            <p:cNvSpPr txBox="1"/>
            <p:nvPr/>
          </p:nvSpPr>
          <p:spPr>
            <a:xfrm>
              <a:off x="367211" y="2476454"/>
              <a:ext cx="1015021" cy="1077218"/>
            </a:xfrm>
            <a:prstGeom prst="rect">
              <a:avLst/>
            </a:prstGeom>
            <a:noFill/>
          </p:spPr>
          <p:txBody>
            <a:bodyPr wrap="none" rtlCol="0">
              <a:spAutoFit/>
            </a:bodyPr>
            <a:lstStyle/>
            <a:p>
              <a:r>
                <a:rPr lang="en-US" sz="1600" dirty="0"/>
                <a:t>Case</a:t>
              </a:r>
            </a:p>
            <a:p>
              <a:pPr marL="171450" indent="-171450">
                <a:buFont typeface="Arial" panose="020B0604020202020204" pitchFamily="34" charset="0"/>
                <a:buChar char="•"/>
              </a:pPr>
              <a:r>
                <a:rPr lang="en-US" sz="1200" dirty="0"/>
                <a:t>Feature 1</a:t>
              </a:r>
            </a:p>
            <a:p>
              <a:pPr marL="171450" indent="-171450">
                <a:buFont typeface="Arial" panose="020B0604020202020204" pitchFamily="34" charset="0"/>
                <a:buChar char="•"/>
              </a:pPr>
              <a:r>
                <a:rPr lang="en-US" sz="1200" dirty="0"/>
                <a:t>Feature 2</a:t>
              </a:r>
            </a:p>
            <a:p>
              <a:pPr marL="171450" indent="-171450">
                <a:buFont typeface="Arial" panose="020B0604020202020204" pitchFamily="34" charset="0"/>
                <a:buChar char="•"/>
              </a:pPr>
              <a:r>
                <a:rPr lang="en-US" sz="1200" dirty="0"/>
                <a:t>Feature 3</a:t>
              </a:r>
            </a:p>
            <a:p>
              <a:pPr marL="171450" indent="-171450">
                <a:buFont typeface="Arial" panose="020B0604020202020204" pitchFamily="34" charset="0"/>
                <a:buChar char="•"/>
              </a:pPr>
              <a:r>
                <a:rPr lang="en-US" sz="1200" dirty="0"/>
                <a:t>…</a:t>
              </a:r>
            </a:p>
          </p:txBody>
        </p:sp>
        <p:cxnSp>
          <p:nvCxnSpPr>
            <p:cNvPr id="7" name="Straight Connector 6">
              <a:extLst>
                <a:ext uri="{FF2B5EF4-FFF2-40B4-BE49-F238E27FC236}">
                  <a16:creationId xmlns:a16="http://schemas.microsoft.com/office/drawing/2014/main" id="{7B7F4261-6F7B-4B38-3DC7-D9EC18A3FC4F}"/>
                </a:ext>
              </a:extLst>
            </p:cNvPr>
            <p:cNvCxnSpPr/>
            <p:nvPr/>
          </p:nvCxnSpPr>
          <p:spPr>
            <a:xfrm flipV="1">
              <a:off x="1382232" y="2531778"/>
              <a:ext cx="424903" cy="274849"/>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9782A2-6790-045D-D1BF-B8C5D22EF91E}"/>
                </a:ext>
              </a:extLst>
            </p:cNvPr>
            <p:cNvCxnSpPr>
              <a:cxnSpLocks/>
            </p:cNvCxnSpPr>
            <p:nvPr/>
          </p:nvCxnSpPr>
          <p:spPr>
            <a:xfrm>
              <a:off x="1382232" y="3036207"/>
              <a:ext cx="424903"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DF28B3-2245-552C-7C24-D4AD47590ABE}"/>
                </a:ext>
              </a:extLst>
            </p:cNvPr>
            <p:cNvCxnSpPr>
              <a:cxnSpLocks/>
            </p:cNvCxnSpPr>
            <p:nvPr/>
          </p:nvCxnSpPr>
          <p:spPr>
            <a:xfrm>
              <a:off x="1382232" y="3274547"/>
              <a:ext cx="424903" cy="279125"/>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815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6" name="Group 5">
            <a:extLst>
              <a:ext uri="{FF2B5EF4-FFF2-40B4-BE49-F238E27FC236}">
                <a16:creationId xmlns:a16="http://schemas.microsoft.com/office/drawing/2014/main" id="{A894F1B9-F278-5944-879C-5C2045554E96}"/>
              </a:ext>
            </a:extLst>
          </p:cNvPr>
          <p:cNvGrpSpPr/>
          <p:nvPr/>
        </p:nvGrpSpPr>
        <p:grpSpPr>
          <a:xfrm>
            <a:off x="1389201" y="1884843"/>
            <a:ext cx="5401511" cy="1669996"/>
            <a:chOff x="1389201" y="1884843"/>
            <a:chExt cx="5401511" cy="1669996"/>
          </a:xfrm>
        </p:grpSpPr>
        <p:sp>
          <p:nvSpPr>
            <p:cNvPr id="7" name="Google Shape;339;p41">
              <a:extLst>
                <a:ext uri="{FF2B5EF4-FFF2-40B4-BE49-F238E27FC236}">
                  <a16:creationId xmlns:a16="http://schemas.microsoft.com/office/drawing/2014/main" id="{A938ACEF-F398-0944-AFD3-1FBBD5B2379E}"/>
                </a:ext>
              </a:extLst>
            </p:cNvPr>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8" name="Google Shape;354;p41">
              <a:extLst>
                <a:ext uri="{FF2B5EF4-FFF2-40B4-BE49-F238E27FC236}">
                  <a16:creationId xmlns:a16="http://schemas.microsoft.com/office/drawing/2014/main" id="{E04AA54F-AFCA-C841-B1AF-C0F4F3795B28}"/>
                </a:ext>
              </a:extLst>
            </p:cNvPr>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9" name="Google Shape;301;p41">
              <a:extLst>
                <a:ext uri="{FF2B5EF4-FFF2-40B4-BE49-F238E27FC236}">
                  <a16:creationId xmlns:a16="http://schemas.microsoft.com/office/drawing/2014/main" id="{60BD7FAF-89E9-C846-A5AC-D1CAF009E32D}"/>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0" name="Google Shape;302;p41">
              <a:extLst>
                <a:ext uri="{FF2B5EF4-FFF2-40B4-BE49-F238E27FC236}">
                  <a16:creationId xmlns:a16="http://schemas.microsoft.com/office/drawing/2014/main" id="{5E415608-512B-2547-A802-F61E15F04331}"/>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1" name="Google Shape;315;p41">
              <a:extLst>
                <a:ext uri="{FF2B5EF4-FFF2-40B4-BE49-F238E27FC236}">
                  <a16:creationId xmlns:a16="http://schemas.microsoft.com/office/drawing/2014/main" id="{7C22FBE2-AEE7-3541-9C56-229222E2CF7B}"/>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12" name="Google Shape;316;p41">
              <a:extLst>
                <a:ext uri="{FF2B5EF4-FFF2-40B4-BE49-F238E27FC236}">
                  <a16:creationId xmlns:a16="http://schemas.microsoft.com/office/drawing/2014/main" id="{06D11990-F595-AF48-94B2-373552703C90}"/>
                </a:ext>
              </a:extLst>
            </p:cNvPr>
            <p:cNvCxnSpPr>
              <a:stCxn id="15"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13" name="Google Shape;318;p41">
              <a:extLst>
                <a:ext uri="{FF2B5EF4-FFF2-40B4-BE49-F238E27FC236}">
                  <a16:creationId xmlns:a16="http://schemas.microsoft.com/office/drawing/2014/main" id="{5439B199-303C-8242-B1A6-EBAF0FCBFFC9}"/>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14" name="Google Shape;320;p41">
              <a:extLst>
                <a:ext uri="{FF2B5EF4-FFF2-40B4-BE49-F238E27FC236}">
                  <a16:creationId xmlns:a16="http://schemas.microsoft.com/office/drawing/2014/main" id="{FF06BB73-B60D-B044-9832-D8660693FAC7}"/>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5" name="Google Shape;317;p41">
              <a:extLst>
                <a:ext uri="{FF2B5EF4-FFF2-40B4-BE49-F238E27FC236}">
                  <a16:creationId xmlns:a16="http://schemas.microsoft.com/office/drawing/2014/main" id="{F95EF56B-7F22-4047-AC7E-937BC5A8A95B}"/>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6" name="Google Shape;323;p41">
              <a:extLst>
                <a:ext uri="{FF2B5EF4-FFF2-40B4-BE49-F238E27FC236}">
                  <a16:creationId xmlns:a16="http://schemas.microsoft.com/office/drawing/2014/main" id="{F28AD3F8-0006-C244-91A3-291B96F32589}"/>
                </a:ext>
              </a:extLst>
            </p:cNvPr>
            <p:cNvCxnSpPr>
              <a:stCxn id="31" idx="6"/>
              <a:endCxn id="22"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cxnSp>
          <p:nvCxnSpPr>
            <p:cNvPr id="17" name="Google Shape;325;p41">
              <a:extLst>
                <a:ext uri="{FF2B5EF4-FFF2-40B4-BE49-F238E27FC236}">
                  <a16:creationId xmlns:a16="http://schemas.microsoft.com/office/drawing/2014/main" id="{717CECFF-97CD-1443-92CB-B61A4B27FA05}"/>
                </a:ext>
              </a:extLst>
            </p:cNvPr>
            <p:cNvCxnSpPr>
              <a:cxnSpLocks/>
              <a:stCxn id="22" idx="6"/>
              <a:endCxn id="30"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18" name="Google Shape;326;p41">
              <a:extLst>
                <a:ext uri="{FF2B5EF4-FFF2-40B4-BE49-F238E27FC236}">
                  <a16:creationId xmlns:a16="http://schemas.microsoft.com/office/drawing/2014/main" id="{7731A246-B33D-BE41-9C99-ADE0F652EF1E}"/>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19" name="Google Shape;345;p41">
              <a:extLst>
                <a:ext uri="{FF2B5EF4-FFF2-40B4-BE49-F238E27FC236}">
                  <a16:creationId xmlns:a16="http://schemas.microsoft.com/office/drawing/2014/main" id="{8D547464-3CCC-EE49-8C5B-80E41D041D2B}"/>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20" name="Google Shape;346;p41">
              <a:extLst>
                <a:ext uri="{FF2B5EF4-FFF2-40B4-BE49-F238E27FC236}">
                  <a16:creationId xmlns:a16="http://schemas.microsoft.com/office/drawing/2014/main" id="{7E64EE2C-CEDF-7B49-9DA6-1A880481A3E1}"/>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21" name="Google Shape;353;p41">
              <a:extLst>
                <a:ext uri="{FF2B5EF4-FFF2-40B4-BE49-F238E27FC236}">
                  <a16:creationId xmlns:a16="http://schemas.microsoft.com/office/drawing/2014/main" id="{7F764AE5-E2FE-AD48-989E-026196C4CB15}"/>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22" name="Google Shape;322;p41">
              <a:extLst>
                <a:ext uri="{FF2B5EF4-FFF2-40B4-BE49-F238E27FC236}">
                  <a16:creationId xmlns:a16="http://schemas.microsoft.com/office/drawing/2014/main" id="{BC41DD50-50B6-4041-8D90-A8EC50683FF4}"/>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92618DB0-EE7A-7D44-A735-AF5A0B92C875}"/>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24" name="TextBox 23">
              <a:extLst>
                <a:ext uri="{FF2B5EF4-FFF2-40B4-BE49-F238E27FC236}">
                  <a16:creationId xmlns:a16="http://schemas.microsoft.com/office/drawing/2014/main" id="{34EC8B52-452C-ED45-A640-098127649EF1}"/>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25" name="TextBox 24">
              <a:extLst>
                <a:ext uri="{FF2B5EF4-FFF2-40B4-BE49-F238E27FC236}">
                  <a16:creationId xmlns:a16="http://schemas.microsoft.com/office/drawing/2014/main" id="{FE6591CE-B0F2-3243-8D22-1B59B79DAFA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26" name="TextBox 25">
              <a:extLst>
                <a:ext uri="{FF2B5EF4-FFF2-40B4-BE49-F238E27FC236}">
                  <a16:creationId xmlns:a16="http://schemas.microsoft.com/office/drawing/2014/main" id="{2CB1A996-FA15-7E47-8283-F064791C3746}"/>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27" name="TextBox 26">
              <a:extLst>
                <a:ext uri="{FF2B5EF4-FFF2-40B4-BE49-F238E27FC236}">
                  <a16:creationId xmlns:a16="http://schemas.microsoft.com/office/drawing/2014/main" id="{05036464-9E84-0041-AB03-F9B5444650DF}"/>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nvGrpSpPr>
            <p:cNvPr id="28" name="Group 27">
              <a:extLst>
                <a:ext uri="{FF2B5EF4-FFF2-40B4-BE49-F238E27FC236}">
                  <a16:creationId xmlns:a16="http://schemas.microsoft.com/office/drawing/2014/main" id="{F125C397-121D-1943-9FE6-EDDDEEF19706}"/>
                </a:ext>
              </a:extLst>
            </p:cNvPr>
            <p:cNvGrpSpPr/>
            <p:nvPr/>
          </p:nvGrpSpPr>
          <p:grpSpPr>
            <a:xfrm>
              <a:off x="5671694" y="2718448"/>
              <a:ext cx="968850" cy="353000"/>
              <a:chOff x="5847590" y="2271935"/>
              <a:chExt cx="1291800" cy="470667"/>
            </a:xfrm>
          </p:grpSpPr>
          <p:sp>
            <p:nvSpPr>
              <p:cNvPr id="32" name="Google Shape;338;p41">
                <a:extLst>
                  <a:ext uri="{FF2B5EF4-FFF2-40B4-BE49-F238E27FC236}">
                    <a16:creationId xmlns:a16="http://schemas.microsoft.com/office/drawing/2014/main" id="{B262C6B6-844A-5D4D-A11C-A0085303967B}"/>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33" name="Google Shape;322;p41">
                <a:extLst>
                  <a:ext uri="{FF2B5EF4-FFF2-40B4-BE49-F238E27FC236}">
                    <a16:creationId xmlns:a16="http://schemas.microsoft.com/office/drawing/2014/main" id="{04844B37-456A-B24E-989A-DF53AE1C53BF}"/>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29" name="Google Shape;349;p41">
              <a:extLst>
                <a:ext uri="{FF2B5EF4-FFF2-40B4-BE49-F238E27FC236}">
                  <a16:creationId xmlns:a16="http://schemas.microsoft.com/office/drawing/2014/main" id="{5BDA7A07-8F1A-0F49-9816-486A10C54344}"/>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30" name="Google Shape;324;p41">
              <a:extLst>
                <a:ext uri="{FF2B5EF4-FFF2-40B4-BE49-F238E27FC236}">
                  <a16:creationId xmlns:a16="http://schemas.microsoft.com/office/drawing/2014/main" id="{D4D8D240-A597-5648-9123-0467B33ABA2E}"/>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31" name="Google Shape;321;p41">
              <a:extLst>
                <a:ext uri="{FF2B5EF4-FFF2-40B4-BE49-F238E27FC236}">
                  <a16:creationId xmlns:a16="http://schemas.microsoft.com/office/drawing/2014/main" id="{3A622917-8DB4-5849-A0C9-9B15418D0B75}"/>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sp>
        <p:nvSpPr>
          <p:cNvPr id="303" name="Google Shape;303;p41"/>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304" name="Google Shape;304;p41"/>
          <p:cNvSpPr txBox="1">
            <a:spLocks noGrp="1"/>
          </p:cNvSpPr>
          <p:nvPr>
            <p:ph idx="1"/>
          </p:nvPr>
        </p:nvSpPr>
        <p:spPr>
          <a:xfrm>
            <a:off x="1101957" y="992289"/>
            <a:ext cx="7062330"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925C693E-F296-1A44-B625-FA88B96131CB}"/>
              </a:ext>
            </a:extLst>
          </p:cNvPr>
          <p:cNvPicPr>
            <a:picLocks noChangeAspect="1"/>
          </p:cNvPicPr>
          <p:nvPr/>
        </p:nvPicPr>
        <p:blipFill>
          <a:blip r:embed="rId3"/>
          <a:stretch>
            <a:fillRect/>
          </a:stretch>
        </p:blipFill>
        <p:spPr>
          <a:xfrm>
            <a:off x="3234325" y="2443656"/>
            <a:ext cx="2171106" cy="770392"/>
          </a:xfrm>
          <a:prstGeom prst="rect">
            <a:avLst/>
          </a:prstGeom>
        </p:spPr>
      </p:pic>
      <p:sp>
        <p:nvSpPr>
          <p:cNvPr id="2" name="TextBox 1">
            <a:extLst>
              <a:ext uri="{FF2B5EF4-FFF2-40B4-BE49-F238E27FC236}">
                <a16:creationId xmlns:a16="http://schemas.microsoft.com/office/drawing/2014/main" id="{471BC536-89C2-9599-2E14-61FE06F77D57}"/>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Tree>
    <p:extLst>
      <p:ext uri="{BB962C8B-B14F-4D97-AF65-F5344CB8AC3E}">
        <p14:creationId xmlns:p14="http://schemas.microsoft.com/office/powerpoint/2010/main" val="226850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 name="Group 2">
            <a:extLst>
              <a:ext uri="{FF2B5EF4-FFF2-40B4-BE49-F238E27FC236}">
                <a16:creationId xmlns:a16="http://schemas.microsoft.com/office/drawing/2014/main" id="{EF9A3596-9B45-BC4E-940A-507CC9D9B834}"/>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cxnSp>
          <p:nvCxnSpPr>
            <p:cNvPr id="72" name="Google Shape;325;p41">
              <a:extLst>
                <a:ext uri="{FF2B5EF4-FFF2-40B4-BE49-F238E27FC236}">
                  <a16:creationId xmlns:a16="http://schemas.microsoft.com/office/drawing/2014/main" id="{E3AB875D-76B7-BB4F-9AF2-303ACD77717B}"/>
                </a:ext>
              </a:extLst>
            </p:cNvPr>
            <p:cNvCxnSpPr>
              <a:cxnSpLocks/>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cxnSp>
        <p:nvCxnSpPr>
          <p:cNvPr id="34" name="Google Shape;355;p41">
            <a:extLst>
              <a:ext uri="{FF2B5EF4-FFF2-40B4-BE49-F238E27FC236}">
                <a16:creationId xmlns:a16="http://schemas.microsoft.com/office/drawing/2014/main" id="{33B8A38A-3F87-294B-8C71-58B3D6581DA3}"/>
              </a:ext>
            </a:extLst>
          </p:cNvPr>
          <p:cNvCxnSpPr>
            <a:cxnSpLocks/>
          </p:cNvCxnSpPr>
          <p:nvPr/>
        </p:nvCxnSpPr>
        <p:spPr>
          <a:xfrm>
            <a:off x="5242324" y="2895754"/>
            <a:ext cx="378786" cy="0"/>
          </a:xfrm>
          <a:prstGeom prst="straightConnector1">
            <a:avLst/>
          </a:prstGeom>
          <a:noFill/>
          <a:ln w="25400" cap="flat" cmpd="sng">
            <a:solidFill>
              <a:srgbClr val="C00000"/>
            </a:solidFill>
            <a:prstDash val="solid"/>
            <a:round/>
            <a:headEnd type="none" w="sm" len="sm"/>
            <a:tailEnd type="stealth" w="lg" len="lg"/>
          </a:ln>
          <a:effectLst>
            <a:outerShdw blurRad="40000" dist="20000" dir="5400000" rotWithShape="0">
              <a:srgbClr val="000000">
                <a:alpha val="37647"/>
              </a:srgbClr>
            </a:outerShdw>
          </a:effectLst>
        </p:spPr>
      </p:cxnSp>
      <p:sp>
        <p:nvSpPr>
          <p:cNvPr id="7" name="Google Shape;303;p41">
            <a:extLst>
              <a:ext uri="{FF2B5EF4-FFF2-40B4-BE49-F238E27FC236}">
                <a16:creationId xmlns:a16="http://schemas.microsoft.com/office/drawing/2014/main" id="{397C9FB9-5AA9-85F7-F4B4-746D51BEFCA8}"/>
              </a:ext>
            </a:extLst>
          </p:cNvPr>
          <p:cNvSpPr txBox="1">
            <a:spLocks/>
          </p:cNvSpPr>
          <p:nvPr/>
        </p:nvSpPr>
        <p:spPr>
          <a:xfrm>
            <a:off x="1101956" y="290712"/>
            <a:ext cx="7763075" cy="495101"/>
          </a:xfrm>
          <a:prstGeom prst="rect">
            <a:avLst/>
          </a:prstGeom>
          <a:noFill/>
          <a:ln>
            <a:noFill/>
          </a:ln>
        </p:spPr>
        <p:txBody>
          <a:bodyPr spcFirstLastPara="1" vert="horz" wrap="square" lIns="0" tIns="0" rIns="0" bIns="0" numCol="1" rtlCol="0" anchor="t" anchorCtr="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3200" b="1">
                <a:ea typeface="Arial"/>
                <a:cs typeface="Arial"/>
                <a:sym typeface="Arial"/>
              </a:rPr>
              <a:t>What is </a:t>
            </a:r>
            <a:r>
              <a:rPr lang="en-US" sz="3200" b="1"/>
              <a:t>supervised learning</a:t>
            </a:r>
            <a:r>
              <a:rPr lang="en-US" sz="3200" b="1">
                <a:ea typeface="Arial"/>
                <a:cs typeface="Arial"/>
                <a:sym typeface="Arial"/>
              </a:rPr>
              <a:t>?</a:t>
            </a:r>
            <a:endParaRPr lang="en-US" sz="3200" b="1" dirty="0"/>
          </a:p>
        </p:txBody>
      </p:sp>
      <p:sp>
        <p:nvSpPr>
          <p:cNvPr id="8" name="Google Shape;304;p41">
            <a:extLst>
              <a:ext uri="{FF2B5EF4-FFF2-40B4-BE49-F238E27FC236}">
                <a16:creationId xmlns:a16="http://schemas.microsoft.com/office/drawing/2014/main" id="{22FFDBA8-880F-AED1-1E44-F0D4D473F6D3}"/>
              </a:ext>
            </a:extLst>
          </p:cNvPr>
          <p:cNvSpPr txBox="1">
            <a:spLocks/>
          </p:cNvSpPr>
          <p:nvPr/>
        </p:nvSpPr>
        <p:spPr>
          <a:xfrm>
            <a:off x="1101957" y="992289"/>
            <a:ext cx="7005180" cy="720719"/>
          </a:xfrm>
          <a:prstGeom prst="rect">
            <a:avLst/>
          </a:prstGeom>
          <a:noFill/>
          <a:ln>
            <a:noFill/>
          </a:ln>
        </p:spPr>
        <p:txBody>
          <a:bodyPr spcFirstLastPara="1" vert="horz" wrap="square"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120000"/>
              </a:lnSpc>
              <a:spcBef>
                <a:spcPts val="0"/>
              </a:spcBef>
              <a:spcAft>
                <a:spcPts val="0"/>
              </a:spcAft>
              <a:buClr>
                <a:schemeClr val="tx1"/>
              </a:buClr>
              <a:buSzPct val="100000"/>
            </a:pPr>
            <a:r>
              <a:rPr lang="en-US" sz="1800" dirty="0"/>
              <a:t>Computers “learn” how to complete a specific task or make a decision based on patterns in example data that include correct answers</a:t>
            </a:r>
          </a:p>
          <a:p>
            <a:pPr marL="426623" lvl="1" indent="-170630" fontAlgn="auto">
              <a:lnSpc>
                <a:spcPct val="120000"/>
              </a:lnSpc>
              <a:spcBef>
                <a:spcPts val="250"/>
              </a:spcBef>
              <a:spcAft>
                <a:spcPts val="0"/>
              </a:spcAft>
              <a:buClr>
                <a:schemeClr val="accent1"/>
              </a:buClr>
              <a:buSzPct val="100000"/>
              <a:buFont typeface="Arial" panose="020B0604020202020204" pitchFamily="34" charset="0"/>
              <a:buNone/>
            </a:pP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9371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B8357AEC-BEFC-4C0C-A227-7B1C2A007B1E}">
  <ds:schemaRef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schemas.microsoft.com/office/2006/documentManagement/types"/>
    <ds:schemaRef ds:uri="http://purl.org/dc/elements/1.1/"/>
    <ds:schemaRef ds:uri="http://purl.org/dc/term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2008</TotalTime>
  <Words>6869</Words>
  <Application>Microsoft Macintosh PowerPoint</Application>
  <PresentationFormat>On-screen Show (16:9)</PresentationFormat>
  <Paragraphs>732</Paragraphs>
  <Slides>59</Slides>
  <Notes>41</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Calibri Light</vt:lpstr>
      <vt:lpstr>Courier New</vt:lpstr>
      <vt:lpstr>Meiryo Italic</vt:lpstr>
      <vt:lpstr>Times</vt:lpstr>
      <vt:lpstr>Wingdings</vt:lpstr>
      <vt:lpstr>Office Theme</vt:lpstr>
      <vt:lpstr>Introduction to Pathology Informatics</vt:lpstr>
      <vt:lpstr>Artificial intelligence agenda</vt:lpstr>
      <vt:lpstr>Why should clinicians learn about AI?</vt:lpstr>
      <vt:lpstr>What is AI?</vt:lpstr>
      <vt:lpstr>What is a good machine learning problem?</vt:lpstr>
      <vt:lpstr>Expectations for machine learning in AP</vt:lpstr>
      <vt:lpstr>What is supervised learning?</vt:lpstr>
      <vt:lpstr>What is supervised learning?</vt:lpstr>
      <vt:lpstr>PowerPoint Presentation</vt:lpstr>
      <vt:lpstr>What is supervised learning?</vt:lpstr>
      <vt:lpstr>What is supervised learning?</vt:lpstr>
      <vt:lpstr>What is supervised learning?</vt:lpstr>
      <vt:lpstr>What is supervised learning?</vt:lpstr>
      <vt:lpstr>What is supervised learning?</vt:lpstr>
      <vt:lpstr>What is a neural network?</vt:lpstr>
      <vt:lpstr>What is a deep neural network?</vt:lpstr>
      <vt:lpstr>Why is deep learning attracting attention?</vt:lpstr>
      <vt:lpstr>What is a convolutional neural network?</vt:lpstr>
      <vt:lpstr>A closer look at convolutions</vt:lpstr>
      <vt:lpstr>What is generative AI?</vt:lpstr>
      <vt:lpstr>LLMs create and use embedding spaces</vt:lpstr>
      <vt:lpstr>Prompt “engineering” for LLMs</vt:lpstr>
      <vt:lpstr>Black box vs. transparency/explainability</vt:lpstr>
      <vt:lpstr>Evolving definition of ML “transparency”</vt:lpstr>
      <vt:lpstr>General concepts in evaluating and using AI</vt:lpstr>
      <vt:lpstr>Model performance during training</vt:lpstr>
      <vt:lpstr>Model performance during training</vt:lpstr>
      <vt:lpstr>Model performance during training</vt:lpstr>
      <vt:lpstr>Model performance during training</vt:lpstr>
      <vt:lpstr>Model performance during training</vt:lpstr>
      <vt:lpstr>Performance metrics for classifiers</vt:lpstr>
      <vt:lpstr>Supervised learning and verification pipeline</vt:lpstr>
      <vt:lpstr>Supervised learning and verification pipeline</vt:lpstr>
      <vt:lpstr>Supervised learning and verification pipeline</vt:lpstr>
      <vt:lpstr>Supervised learning and verification pipeline</vt:lpstr>
      <vt:lpstr>Supervised learning and verification pipeline</vt:lpstr>
      <vt:lpstr>PowerPoint Presentation</vt:lpstr>
      <vt:lpstr>Do pathology images vary among sites?</vt:lpstr>
      <vt:lpstr>Effect of pathology image artifacts on model performance</vt:lpstr>
      <vt:lpstr>Generalizability in pathology images</vt:lpstr>
      <vt:lpstr>Other classification performance problems</vt:lpstr>
      <vt:lpstr>Embedded bias in deployed models</vt:lpstr>
      <vt:lpstr>Sources of data-derived embedded bias</vt:lpstr>
      <vt:lpstr>Examples of embedded bias</vt:lpstr>
      <vt:lpstr>Embedded bias in healthcare </vt:lpstr>
      <vt:lpstr>Biases can develop over time</vt:lpstr>
      <vt:lpstr>Data drift</vt:lpstr>
      <vt:lpstr>Model performance instability</vt:lpstr>
      <vt:lpstr>Best practices for verification of AI systems</vt:lpstr>
      <vt:lpstr>Analytical verification in the clinical lab</vt:lpstr>
      <vt:lpstr>Key differences between ML and lab tests</vt:lpstr>
      <vt:lpstr>AP site verification example</vt:lpstr>
      <vt:lpstr>Verification data</vt:lpstr>
      <vt:lpstr>Performance metrics at site</vt:lpstr>
      <vt:lpstr>Performance monitoring</vt:lpstr>
      <vt:lpstr>Framework for ML implementation in pathology</vt:lpstr>
      <vt:lpstr>Key points</vt:lpstr>
      <vt:lpstr>Readings</vt:lpstr>
      <vt:lpstr>Permitted uses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Rob Schechter (s)</dc:creator>
  <cp:lastModifiedBy>Harrison, James H (jhh5y)</cp:lastModifiedBy>
  <cp:revision>104</cp:revision>
  <cp:lastPrinted>2018-01-04T19:33:21Z</cp:lastPrinted>
  <dcterms:created xsi:type="dcterms:W3CDTF">2018-12-26T20:37:44Z</dcterms:created>
  <dcterms:modified xsi:type="dcterms:W3CDTF">2025-05-23T17:02:12Z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